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93455" r:id="rId4"/>
  </p:sldMasterIdLst>
  <p:notesMasterIdLst>
    <p:notesMasterId r:id="rId34"/>
  </p:notesMasterIdLst>
  <p:handoutMasterIdLst>
    <p:handoutMasterId r:id="rId35"/>
  </p:handoutMasterIdLst>
  <p:sldIdLst>
    <p:sldId id="283" r:id="rId5"/>
    <p:sldId id="410" r:id="rId6"/>
    <p:sldId id="377" r:id="rId7"/>
    <p:sldId id="411" r:id="rId8"/>
    <p:sldId id="373" r:id="rId9"/>
    <p:sldId id="396" r:id="rId10"/>
    <p:sldId id="397" r:id="rId11"/>
    <p:sldId id="398" r:id="rId12"/>
    <p:sldId id="399" r:id="rId13"/>
    <p:sldId id="401" r:id="rId14"/>
    <p:sldId id="402" r:id="rId15"/>
    <p:sldId id="403" r:id="rId16"/>
    <p:sldId id="404" r:id="rId17"/>
    <p:sldId id="406" r:id="rId18"/>
    <p:sldId id="412" r:id="rId19"/>
    <p:sldId id="413" r:id="rId20"/>
    <p:sldId id="421" r:id="rId21"/>
    <p:sldId id="414" r:id="rId22"/>
    <p:sldId id="415" r:id="rId23"/>
    <p:sldId id="408" r:id="rId24"/>
    <p:sldId id="417" r:id="rId25"/>
    <p:sldId id="416" r:id="rId26"/>
    <p:sldId id="418" r:id="rId27"/>
    <p:sldId id="419" r:id="rId28"/>
    <p:sldId id="420" r:id="rId29"/>
    <p:sldId id="422" r:id="rId30"/>
    <p:sldId id="423" r:id="rId31"/>
    <p:sldId id="424" r:id="rId32"/>
    <p:sldId id="372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4">
          <p15:clr>
            <a:srgbClr val="A4A3A4"/>
          </p15:clr>
        </p15:guide>
        <p15:guide id="2" pos="3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47521"/>
    <a:srgbClr val="DADADB"/>
    <a:srgbClr val="0D1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9" autoAdjust="0"/>
    <p:restoredTop sz="88315" autoAdjust="0"/>
  </p:normalViewPr>
  <p:slideViewPr>
    <p:cSldViewPr snapToGrid="0" snapToObjects="1">
      <p:cViewPr varScale="1">
        <p:scale>
          <a:sx n="107" d="100"/>
          <a:sy n="107" d="100"/>
        </p:scale>
        <p:origin x="542" y="72"/>
      </p:cViewPr>
      <p:guideLst>
        <p:guide orient="horz" pos="624"/>
        <p:guide pos="378"/>
      </p:guideLst>
    </p:cSldViewPr>
  </p:slideViewPr>
  <p:outlineViewPr>
    <p:cViewPr>
      <p:scale>
        <a:sx n="33" d="100"/>
        <a:sy n="33" d="100"/>
      </p:scale>
      <p:origin x="0" y="-2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52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Talby" userId="d8d49ca8c1132816" providerId="LiveId" clId="{E646FE71-5C44-4163-BD9F-77DD7E4C4815}"/>
    <pc:docChg chg="undo custSel addSld delSld modSld sldOrd">
      <pc:chgData name="David Talby" userId="d8d49ca8c1132816" providerId="LiveId" clId="{E646FE71-5C44-4163-BD9F-77DD7E4C4815}" dt="2018-02-26T01:06:14.699" v="1437" actId="1076"/>
      <pc:docMkLst>
        <pc:docMk/>
      </pc:docMkLst>
      <pc:sldChg chg="delSp modSp delAnim">
        <pc:chgData name="David Talby" userId="d8d49ca8c1132816" providerId="LiveId" clId="{E646FE71-5C44-4163-BD9F-77DD7E4C4815}" dt="2018-02-25T23:50:13.455" v="6" actId="1076"/>
        <pc:sldMkLst>
          <pc:docMk/>
          <pc:sldMk cId="1866411442" sldId="373"/>
        </pc:sldMkLst>
        <pc:spChg chg="del">
          <ac:chgData name="David Talby" userId="d8d49ca8c1132816" providerId="LiveId" clId="{E646FE71-5C44-4163-BD9F-77DD7E4C4815}" dt="2018-02-25T23:50:06.737" v="5" actId="478"/>
          <ac:spMkLst>
            <pc:docMk/>
            <pc:sldMk cId="1866411442" sldId="373"/>
            <ac:spMk id="2" creationId="{D2E07AC5-D84F-449E-99AA-62DF0AEE5CE4}"/>
          </ac:spMkLst>
        </pc:spChg>
        <pc:graphicFrameChg chg="mod">
          <ac:chgData name="David Talby" userId="d8d49ca8c1132816" providerId="LiveId" clId="{E646FE71-5C44-4163-BD9F-77DD7E4C4815}" dt="2018-02-25T23:50:13.455" v="6" actId="1076"/>
          <ac:graphicFrameMkLst>
            <pc:docMk/>
            <pc:sldMk cId="1866411442" sldId="373"/>
            <ac:graphicFrameMk id="4" creationId="{91460146-6A65-46CC-AAB3-051F65977F55}"/>
          </ac:graphicFrameMkLst>
        </pc:graphicFrameChg>
      </pc:sldChg>
      <pc:sldChg chg="modSp">
        <pc:chgData name="David Talby" userId="d8d49ca8c1132816" providerId="LiveId" clId="{E646FE71-5C44-4163-BD9F-77DD7E4C4815}" dt="2018-02-26T00:03:33.079" v="176" actId="313"/>
        <pc:sldMkLst>
          <pc:docMk/>
          <pc:sldMk cId="1969010191" sldId="377"/>
        </pc:sldMkLst>
        <pc:spChg chg="mod">
          <ac:chgData name="David Talby" userId="d8d49ca8c1132816" providerId="LiveId" clId="{E646FE71-5C44-4163-BD9F-77DD7E4C4815}" dt="2018-02-26T00:03:33.079" v="176" actId="313"/>
          <ac:spMkLst>
            <pc:docMk/>
            <pc:sldMk cId="1969010191" sldId="377"/>
            <ac:spMk id="2" creationId="{00000000-0000-0000-0000-000000000000}"/>
          </ac:spMkLst>
        </pc:spChg>
        <pc:spChg chg="mod">
          <ac:chgData name="David Talby" userId="d8d49ca8c1132816" providerId="LiveId" clId="{E646FE71-5C44-4163-BD9F-77DD7E4C4815}" dt="2018-02-26T00:00:41.034" v="112" actId="20577"/>
          <ac:spMkLst>
            <pc:docMk/>
            <pc:sldMk cId="1969010191" sldId="377"/>
            <ac:spMk id="10" creationId="{00000000-0000-0000-0000-000000000000}"/>
          </ac:spMkLst>
        </pc:spChg>
      </pc:sldChg>
      <pc:sldChg chg="modSp">
        <pc:chgData name="David Talby" userId="d8d49ca8c1132816" providerId="LiveId" clId="{E646FE71-5C44-4163-BD9F-77DD7E4C4815}" dt="2018-02-25T23:50:53.779" v="65" actId="6549"/>
        <pc:sldMkLst>
          <pc:docMk/>
          <pc:sldMk cId="2197663404" sldId="396"/>
        </pc:sldMkLst>
        <pc:spChg chg="mod">
          <ac:chgData name="David Talby" userId="d8d49ca8c1132816" providerId="LiveId" clId="{E646FE71-5C44-4163-BD9F-77DD7E4C4815}" dt="2018-02-25T23:50:53.779" v="65" actId="6549"/>
          <ac:spMkLst>
            <pc:docMk/>
            <pc:sldMk cId="2197663404" sldId="396"/>
            <ac:spMk id="7" creationId="{7517B6E1-E721-4A9A-BEF3-C8F93F63BCDA}"/>
          </ac:spMkLst>
        </pc:spChg>
      </pc:sldChg>
      <pc:sldChg chg="modSp">
        <pc:chgData name="David Talby" userId="d8d49ca8c1132816" providerId="LiveId" clId="{E646FE71-5C44-4163-BD9F-77DD7E4C4815}" dt="2018-02-25T23:54:36.600" v="73" actId="20577"/>
        <pc:sldMkLst>
          <pc:docMk/>
          <pc:sldMk cId="2844694760" sldId="402"/>
        </pc:sldMkLst>
        <pc:spChg chg="mod">
          <ac:chgData name="David Talby" userId="d8d49ca8c1132816" providerId="LiveId" clId="{E646FE71-5C44-4163-BD9F-77DD7E4C4815}" dt="2018-02-25T23:54:36.600" v="73" actId="20577"/>
          <ac:spMkLst>
            <pc:docMk/>
            <pc:sldMk cId="2844694760" sldId="402"/>
            <ac:spMk id="7" creationId="{7517B6E1-E721-4A9A-BEF3-C8F93F63BCDA}"/>
          </ac:spMkLst>
        </pc:spChg>
      </pc:sldChg>
      <pc:sldChg chg="modSp">
        <pc:chgData name="David Talby" userId="d8d49ca8c1132816" providerId="LiveId" clId="{E646FE71-5C44-4163-BD9F-77DD7E4C4815}" dt="2018-02-25T23:51:30.647" v="72" actId="20577"/>
        <pc:sldMkLst>
          <pc:docMk/>
          <pc:sldMk cId="3042486356" sldId="406"/>
        </pc:sldMkLst>
        <pc:spChg chg="mod">
          <ac:chgData name="David Talby" userId="d8d49ca8c1132816" providerId="LiveId" clId="{E646FE71-5C44-4163-BD9F-77DD7E4C4815}" dt="2018-02-25T23:51:30.647" v="72" actId="20577"/>
          <ac:spMkLst>
            <pc:docMk/>
            <pc:sldMk cId="3042486356" sldId="406"/>
            <ac:spMk id="10" creationId="{5ABBF5C7-3172-49A1-B9BD-F088B227D9BD}"/>
          </ac:spMkLst>
        </pc:spChg>
      </pc:sldChg>
      <pc:sldChg chg="modSp del">
        <pc:chgData name="David Talby" userId="d8d49ca8c1132816" providerId="LiveId" clId="{E646FE71-5C44-4163-BD9F-77DD7E4C4815}" dt="2018-02-26T00:28:23.983" v="563" actId="2696"/>
        <pc:sldMkLst>
          <pc:docMk/>
          <pc:sldMk cId="4105405918" sldId="407"/>
        </pc:sldMkLst>
        <pc:spChg chg="mod">
          <ac:chgData name="David Talby" userId="d8d49ca8c1132816" providerId="LiveId" clId="{E646FE71-5C44-4163-BD9F-77DD7E4C4815}" dt="2018-02-26T00:04:25.736" v="252" actId="313"/>
          <ac:spMkLst>
            <pc:docMk/>
            <pc:sldMk cId="4105405918" sldId="407"/>
            <ac:spMk id="2" creationId="{00000000-0000-0000-0000-000000000000}"/>
          </ac:spMkLst>
        </pc:spChg>
      </pc:sldChg>
      <pc:sldChg chg="ord">
        <pc:chgData name="David Talby" userId="d8d49ca8c1132816" providerId="LiveId" clId="{E646FE71-5C44-4163-BD9F-77DD7E4C4815}" dt="2018-02-26T00:08:55.376" v="276"/>
        <pc:sldMkLst>
          <pc:docMk/>
          <pc:sldMk cId="3856809356" sldId="408"/>
        </pc:sldMkLst>
      </pc:sldChg>
      <pc:sldChg chg="modSp del">
        <pc:chgData name="David Talby" userId="d8d49ca8c1132816" providerId="LiveId" clId="{E646FE71-5C44-4163-BD9F-77DD7E4C4815}" dt="2018-02-26T00:09:51.185" v="287" actId="2696"/>
        <pc:sldMkLst>
          <pc:docMk/>
          <pc:sldMk cId="3326568113" sldId="409"/>
        </pc:sldMkLst>
        <pc:spChg chg="mod">
          <ac:chgData name="David Talby" userId="d8d49ca8c1132816" providerId="LiveId" clId="{E646FE71-5C44-4163-BD9F-77DD7E4C4815}" dt="2018-02-26T00:09:15.107" v="286" actId="20577"/>
          <ac:spMkLst>
            <pc:docMk/>
            <pc:sldMk cId="3326568113" sldId="409"/>
            <ac:spMk id="10" creationId="{00000000-0000-0000-0000-000000000000}"/>
          </ac:spMkLst>
        </pc:spChg>
      </pc:sldChg>
      <pc:sldChg chg="modSp add">
        <pc:chgData name="David Talby" userId="d8d49ca8c1132816" providerId="LiveId" clId="{E646FE71-5C44-4163-BD9F-77DD7E4C4815}" dt="2018-02-25T23:48:09.522" v="4" actId="20577"/>
        <pc:sldMkLst>
          <pc:docMk/>
          <pc:sldMk cId="1502385146" sldId="410"/>
        </pc:sldMkLst>
        <pc:spChg chg="mod">
          <ac:chgData name="David Talby" userId="d8d49ca8c1132816" providerId="LiveId" clId="{E646FE71-5C44-4163-BD9F-77DD7E4C4815}" dt="2018-02-25T23:48:09.522" v="4" actId="20577"/>
          <ac:spMkLst>
            <pc:docMk/>
            <pc:sldMk cId="1502385146" sldId="410"/>
            <ac:spMk id="4" creationId="{00000000-0000-0000-0000-000000000000}"/>
          </ac:spMkLst>
        </pc:spChg>
      </pc:sldChg>
      <pc:sldChg chg="modSp add del">
        <pc:chgData name="David Talby" userId="d8d49ca8c1132816" providerId="LiveId" clId="{E646FE71-5C44-4163-BD9F-77DD7E4C4815}" dt="2018-02-26T00:03:38.643" v="177" actId="2696"/>
        <pc:sldMkLst>
          <pc:docMk/>
          <pc:sldMk cId="1852450163" sldId="411"/>
        </pc:sldMkLst>
        <pc:spChg chg="mod">
          <ac:chgData name="David Talby" userId="d8d49ca8c1132816" providerId="LiveId" clId="{E646FE71-5C44-4163-BD9F-77DD7E4C4815}" dt="2018-02-26T00:00:53.563" v="116"/>
          <ac:spMkLst>
            <pc:docMk/>
            <pc:sldMk cId="1852450163" sldId="411"/>
            <ac:spMk id="2" creationId="{00000000-0000-0000-0000-000000000000}"/>
          </ac:spMkLst>
        </pc:spChg>
      </pc:sldChg>
      <pc:sldChg chg="modSp add">
        <pc:chgData name="David Talby" userId="d8d49ca8c1132816" providerId="LiveId" clId="{E646FE71-5C44-4163-BD9F-77DD7E4C4815}" dt="2018-02-26T00:28:32.282" v="569" actId="20577"/>
        <pc:sldMkLst>
          <pc:docMk/>
          <pc:sldMk cId="2905647970" sldId="411"/>
        </pc:sldMkLst>
        <pc:spChg chg="mod">
          <ac:chgData name="David Talby" userId="d8d49ca8c1132816" providerId="LiveId" clId="{E646FE71-5C44-4163-BD9F-77DD7E4C4815}" dt="2018-02-26T00:28:32.282" v="569" actId="20577"/>
          <ac:spMkLst>
            <pc:docMk/>
            <pc:sldMk cId="2905647970" sldId="411"/>
            <ac:spMk id="2" creationId="{00000000-0000-0000-0000-000000000000}"/>
          </ac:spMkLst>
        </pc:spChg>
        <pc:spChg chg="mod">
          <ac:chgData name="David Talby" userId="d8d49ca8c1132816" providerId="LiveId" clId="{E646FE71-5C44-4163-BD9F-77DD7E4C4815}" dt="2018-02-26T00:28:26.986" v="568" actId="20577"/>
          <ac:spMkLst>
            <pc:docMk/>
            <pc:sldMk cId="2905647970" sldId="411"/>
            <ac:spMk id="10" creationId="{00000000-0000-0000-0000-000000000000}"/>
          </ac:spMkLst>
        </pc:spChg>
      </pc:sldChg>
      <pc:sldChg chg="modSp add">
        <pc:chgData name="David Talby" userId="d8d49ca8c1132816" providerId="LiveId" clId="{E646FE71-5C44-4163-BD9F-77DD7E4C4815}" dt="2018-02-26T00:05:35.376" v="262" actId="113"/>
        <pc:sldMkLst>
          <pc:docMk/>
          <pc:sldMk cId="2190986949" sldId="412"/>
        </pc:sldMkLst>
        <pc:spChg chg="mod">
          <ac:chgData name="David Talby" userId="d8d49ca8c1132816" providerId="LiveId" clId="{E646FE71-5C44-4163-BD9F-77DD7E4C4815}" dt="2018-02-26T00:05:35.376" v="262" actId="113"/>
          <ac:spMkLst>
            <pc:docMk/>
            <pc:sldMk cId="2190986949" sldId="412"/>
            <ac:spMk id="2" creationId="{00000000-0000-0000-0000-000000000000}"/>
          </ac:spMkLst>
        </pc:spChg>
      </pc:sldChg>
      <pc:sldChg chg="add">
        <pc:chgData name="David Talby" userId="d8d49ca8c1132816" providerId="LiveId" clId="{E646FE71-5C44-4163-BD9F-77DD7E4C4815}" dt="2018-02-26T00:06:09.527" v="263"/>
        <pc:sldMkLst>
          <pc:docMk/>
          <pc:sldMk cId="538889499" sldId="413"/>
        </pc:sldMkLst>
      </pc:sldChg>
      <pc:sldChg chg="addSp delSp modSp add modAnim">
        <pc:chgData name="David Talby" userId="d8d49ca8c1132816" providerId="LiveId" clId="{E646FE71-5C44-4163-BD9F-77DD7E4C4815}" dt="2018-02-26T00:27:19.995" v="562" actId="313"/>
        <pc:sldMkLst>
          <pc:docMk/>
          <pc:sldMk cId="2763897568" sldId="414"/>
        </pc:sldMkLst>
        <pc:spChg chg="mod">
          <ac:chgData name="David Talby" userId="d8d49ca8c1132816" providerId="LiveId" clId="{E646FE71-5C44-4163-BD9F-77DD7E4C4815}" dt="2018-02-26T00:27:19.995" v="562" actId="313"/>
          <ac:spMkLst>
            <pc:docMk/>
            <pc:sldMk cId="2763897568" sldId="414"/>
            <ac:spMk id="2" creationId="{00000000-0000-0000-0000-000000000000}"/>
          </ac:spMkLst>
        </pc:spChg>
        <pc:spChg chg="add del">
          <ac:chgData name="David Talby" userId="d8d49ca8c1132816" providerId="LiveId" clId="{E646FE71-5C44-4163-BD9F-77DD7E4C4815}" dt="2018-02-26T00:21:51.439" v="351"/>
          <ac:spMkLst>
            <pc:docMk/>
            <pc:sldMk cId="2763897568" sldId="414"/>
            <ac:spMk id="3" creationId="{802EC529-2620-42AC-B5B3-9BC9B5C8FF09}"/>
          </ac:spMkLst>
        </pc:spChg>
        <pc:spChg chg="mod">
          <ac:chgData name="David Talby" userId="d8d49ca8c1132816" providerId="LiveId" clId="{E646FE71-5C44-4163-BD9F-77DD7E4C4815}" dt="2018-02-26T00:26:36.244" v="545" actId="20577"/>
          <ac:spMkLst>
            <pc:docMk/>
            <pc:sldMk cId="2763897568" sldId="414"/>
            <ac:spMk id="10" creationId="{00000000-0000-0000-0000-000000000000}"/>
          </ac:spMkLst>
        </pc:spChg>
      </pc:sldChg>
      <pc:sldChg chg="modSp add">
        <pc:chgData name="David Talby" userId="d8d49ca8c1132816" providerId="LiveId" clId="{E646FE71-5C44-4163-BD9F-77DD7E4C4815}" dt="2018-02-26T00:06:46.677" v="275" actId="113"/>
        <pc:sldMkLst>
          <pc:docMk/>
          <pc:sldMk cId="3211942027" sldId="415"/>
        </pc:sldMkLst>
        <pc:spChg chg="mod">
          <ac:chgData name="David Talby" userId="d8d49ca8c1132816" providerId="LiveId" clId="{E646FE71-5C44-4163-BD9F-77DD7E4C4815}" dt="2018-02-26T00:06:46.677" v="275" actId="113"/>
          <ac:spMkLst>
            <pc:docMk/>
            <pc:sldMk cId="3211942027" sldId="415"/>
            <ac:spMk id="2" creationId="{00000000-0000-0000-0000-000000000000}"/>
          </ac:spMkLst>
        </pc:spChg>
      </pc:sldChg>
      <pc:sldChg chg="modSp add">
        <pc:chgData name="David Talby" userId="d8d49ca8c1132816" providerId="LiveId" clId="{E646FE71-5C44-4163-BD9F-77DD7E4C4815}" dt="2018-02-26T00:09:07.079" v="279" actId="113"/>
        <pc:sldMkLst>
          <pc:docMk/>
          <pc:sldMk cId="3639850113" sldId="416"/>
        </pc:sldMkLst>
        <pc:spChg chg="mod">
          <ac:chgData name="David Talby" userId="d8d49ca8c1132816" providerId="LiveId" clId="{E646FE71-5C44-4163-BD9F-77DD7E4C4815}" dt="2018-02-26T00:09:07.079" v="279" actId="113"/>
          <ac:spMkLst>
            <pc:docMk/>
            <pc:sldMk cId="3639850113" sldId="416"/>
            <ac:spMk id="2" creationId="{00000000-0000-0000-0000-000000000000}"/>
          </ac:spMkLst>
        </pc:spChg>
      </pc:sldChg>
      <pc:sldChg chg="add">
        <pc:chgData name="David Talby" userId="d8d49ca8c1132816" providerId="LiveId" clId="{E646FE71-5C44-4163-BD9F-77DD7E4C4815}" dt="2018-02-26T00:13:03.918" v="288"/>
        <pc:sldMkLst>
          <pc:docMk/>
          <pc:sldMk cId="1253007572" sldId="417"/>
        </pc:sldMkLst>
      </pc:sldChg>
      <pc:sldChg chg="add">
        <pc:chgData name="David Talby" userId="d8d49ca8c1132816" providerId="LiveId" clId="{E646FE71-5C44-4163-BD9F-77DD7E4C4815}" dt="2018-02-26T00:13:35.864" v="289"/>
        <pc:sldMkLst>
          <pc:docMk/>
          <pc:sldMk cId="1032934568" sldId="418"/>
        </pc:sldMkLst>
      </pc:sldChg>
      <pc:sldChg chg="add">
        <pc:chgData name="David Talby" userId="d8d49ca8c1132816" providerId="LiveId" clId="{E646FE71-5C44-4163-BD9F-77DD7E4C4815}" dt="2018-02-26T00:13:35.864" v="289"/>
        <pc:sldMkLst>
          <pc:docMk/>
          <pc:sldMk cId="1056994579" sldId="419"/>
        </pc:sldMkLst>
      </pc:sldChg>
      <pc:sldChg chg="modSp add">
        <pc:chgData name="David Talby" userId="d8d49ca8c1132816" providerId="LiveId" clId="{E646FE71-5C44-4163-BD9F-77DD7E4C4815}" dt="2018-02-26T00:32:56.173" v="605" actId="20577"/>
        <pc:sldMkLst>
          <pc:docMk/>
          <pc:sldMk cId="657389164" sldId="420"/>
        </pc:sldMkLst>
        <pc:graphicFrameChg chg="modGraphic">
          <ac:chgData name="David Talby" userId="d8d49ca8c1132816" providerId="LiveId" clId="{E646FE71-5C44-4163-BD9F-77DD7E4C4815}" dt="2018-02-26T00:32:56.173" v="605" actId="20577"/>
          <ac:graphicFrameMkLst>
            <pc:docMk/>
            <pc:sldMk cId="657389164" sldId="420"/>
            <ac:graphicFrameMk id="4" creationId="{00000000-0000-0000-0000-000000000000}"/>
          </ac:graphicFrameMkLst>
        </pc:graphicFrameChg>
      </pc:sldChg>
      <pc:sldChg chg="add del">
        <pc:chgData name="David Talby" userId="d8d49ca8c1132816" providerId="LiveId" clId="{E646FE71-5C44-4163-BD9F-77DD7E4C4815}" dt="2018-02-26T00:25:55.114" v="520"/>
        <pc:sldMkLst>
          <pc:docMk/>
          <pc:sldMk cId="1010611462" sldId="421"/>
        </pc:sldMkLst>
      </pc:sldChg>
      <pc:sldChg chg="addSp delSp modSp add delAnim">
        <pc:chgData name="David Talby" userId="d8d49ca8c1132816" providerId="LiveId" clId="{E646FE71-5C44-4163-BD9F-77DD7E4C4815}" dt="2018-02-26T00:26:20.923" v="532" actId="20577"/>
        <pc:sldMkLst>
          <pc:docMk/>
          <pc:sldMk cId="2301051381" sldId="421"/>
        </pc:sldMkLst>
        <pc:spChg chg="del">
          <ac:chgData name="David Talby" userId="d8d49ca8c1132816" providerId="LiveId" clId="{E646FE71-5C44-4163-BD9F-77DD7E4C4815}" dt="2018-02-26T00:26:00.224" v="522" actId="478"/>
          <ac:spMkLst>
            <pc:docMk/>
            <pc:sldMk cId="2301051381" sldId="421"/>
            <ac:spMk id="2" creationId="{00000000-0000-0000-0000-000000000000}"/>
          </ac:spMkLst>
        </pc:spChg>
        <pc:spChg chg="add del mod">
          <ac:chgData name="David Talby" userId="d8d49ca8c1132816" providerId="LiveId" clId="{E646FE71-5C44-4163-BD9F-77DD7E4C4815}" dt="2018-02-26T00:26:02.777" v="523" actId="478"/>
          <ac:spMkLst>
            <pc:docMk/>
            <pc:sldMk cId="2301051381" sldId="421"/>
            <ac:spMk id="4" creationId="{7401BF24-5B78-4A98-BA8D-569EE8E673D7}"/>
          </ac:spMkLst>
        </pc:spChg>
        <pc:spChg chg="mod">
          <ac:chgData name="David Talby" userId="d8d49ca8c1132816" providerId="LiveId" clId="{E646FE71-5C44-4163-BD9F-77DD7E4C4815}" dt="2018-02-26T00:26:20.923" v="532" actId="20577"/>
          <ac:spMkLst>
            <pc:docMk/>
            <pc:sldMk cId="2301051381" sldId="421"/>
            <ac:spMk id="10" creationId="{00000000-0000-0000-0000-000000000000}"/>
          </ac:spMkLst>
        </pc:spChg>
        <pc:picChg chg="add mod">
          <ac:chgData name="David Talby" userId="d8d49ca8c1132816" providerId="LiveId" clId="{E646FE71-5C44-4163-BD9F-77DD7E4C4815}" dt="2018-02-26T00:26:17.938" v="527" actId="1076"/>
          <ac:picMkLst>
            <pc:docMk/>
            <pc:sldMk cId="2301051381" sldId="421"/>
            <ac:picMk id="6" creationId="{EB21C307-39A4-4A16-834E-2D4C773C408A}"/>
          </ac:picMkLst>
        </pc:picChg>
      </pc:sldChg>
      <pc:sldChg chg="addSp delSp modSp add ord">
        <pc:chgData name="David Talby" userId="d8d49ca8c1132816" providerId="LiveId" clId="{E646FE71-5C44-4163-BD9F-77DD7E4C4815}" dt="2018-02-26T01:01:04.651" v="1063" actId="1037"/>
        <pc:sldMkLst>
          <pc:docMk/>
          <pc:sldMk cId="1937997545" sldId="422"/>
        </pc:sldMkLst>
        <pc:spChg chg="del">
          <ac:chgData name="David Talby" userId="d8d49ca8c1132816" providerId="LiveId" clId="{E646FE71-5C44-4163-BD9F-77DD7E4C4815}" dt="2018-02-26T00:51:11.806" v="802" actId="478"/>
          <ac:spMkLst>
            <pc:docMk/>
            <pc:sldMk cId="1937997545" sldId="422"/>
            <ac:spMk id="2" creationId="{00000000-0000-0000-0000-000000000000}"/>
          </ac:spMkLst>
        </pc:spChg>
        <pc:spChg chg="add mod">
          <ac:chgData name="David Talby" userId="d8d49ca8c1132816" providerId="LiveId" clId="{E646FE71-5C44-4163-BD9F-77DD7E4C4815}" dt="2018-02-26T00:52:21.689" v="871" actId="27636"/>
          <ac:spMkLst>
            <pc:docMk/>
            <pc:sldMk cId="1937997545" sldId="422"/>
            <ac:spMk id="7" creationId="{FE149350-052D-4825-8BFA-4AE3103A667D}"/>
          </ac:spMkLst>
        </pc:spChg>
        <pc:spChg chg="add mod">
          <ac:chgData name="David Talby" userId="d8d49ca8c1132816" providerId="LiveId" clId="{E646FE71-5C44-4163-BD9F-77DD7E4C4815}" dt="2018-02-26T01:01:04.651" v="1063" actId="1037"/>
          <ac:spMkLst>
            <pc:docMk/>
            <pc:sldMk cId="1937997545" sldId="422"/>
            <ac:spMk id="8" creationId="{3FC056D2-B16C-42AE-AE28-6B77763597A1}"/>
          </ac:spMkLst>
        </pc:spChg>
        <pc:spChg chg="add del mod">
          <ac:chgData name="David Talby" userId="d8d49ca8c1132816" providerId="LiveId" clId="{E646FE71-5C44-4163-BD9F-77DD7E4C4815}" dt="2018-02-26T00:51:36.609" v="809" actId="478"/>
          <ac:spMkLst>
            <pc:docMk/>
            <pc:sldMk cId="1937997545" sldId="422"/>
            <ac:spMk id="9" creationId="{B7DE7444-E824-4500-A8E2-C071A4C0760C}"/>
          </ac:spMkLst>
        </pc:spChg>
        <pc:spChg chg="mod">
          <ac:chgData name="David Talby" userId="d8d49ca8c1132816" providerId="LiveId" clId="{E646FE71-5C44-4163-BD9F-77DD7E4C4815}" dt="2018-02-26T00:43:46.817" v="627" actId="20577"/>
          <ac:spMkLst>
            <pc:docMk/>
            <pc:sldMk cId="1937997545" sldId="422"/>
            <ac:spMk id="10" creationId="{00000000-0000-0000-0000-000000000000}"/>
          </ac:spMkLst>
        </pc:spChg>
        <pc:picChg chg="del">
          <ac:chgData name="David Talby" userId="d8d49ca8c1132816" providerId="LiveId" clId="{E646FE71-5C44-4163-BD9F-77DD7E4C4815}" dt="2018-02-26T00:43:49.022" v="628" actId="478"/>
          <ac:picMkLst>
            <pc:docMk/>
            <pc:sldMk cId="1937997545" sldId="422"/>
            <ac:picMk id="3" creationId="{00000000-0000-0000-0000-000000000000}"/>
          </ac:picMkLst>
        </pc:picChg>
        <pc:picChg chg="add mod modCrop">
          <ac:chgData name="David Talby" userId="d8d49ca8c1132816" providerId="LiveId" clId="{E646FE71-5C44-4163-BD9F-77DD7E4C4815}" dt="2018-02-26T00:52:34.954" v="872" actId="14100"/>
          <ac:picMkLst>
            <pc:docMk/>
            <pc:sldMk cId="1937997545" sldId="422"/>
            <ac:picMk id="5" creationId="{50752B8A-8A90-4B2B-B106-EDE4B539091F}"/>
          </ac:picMkLst>
        </pc:picChg>
        <pc:picChg chg="add">
          <ac:chgData name="David Talby" userId="d8d49ca8c1132816" providerId="LiveId" clId="{E646FE71-5C44-4163-BD9F-77DD7E4C4815}" dt="2018-02-26T00:44:48.906" v="638"/>
          <ac:picMkLst>
            <pc:docMk/>
            <pc:sldMk cId="1937997545" sldId="422"/>
            <ac:picMk id="6" creationId="{5FFE20BC-A61E-4E3E-A925-AD73BD88222C}"/>
          </ac:picMkLst>
        </pc:picChg>
      </pc:sldChg>
      <pc:sldChg chg="addSp delSp modSp add">
        <pc:chgData name="David Talby" userId="d8d49ca8c1132816" providerId="LiveId" clId="{E646FE71-5C44-4163-BD9F-77DD7E4C4815}" dt="2018-02-26T01:01:45.100" v="1064" actId="113"/>
        <pc:sldMkLst>
          <pc:docMk/>
          <pc:sldMk cId="4259457444" sldId="423"/>
        </pc:sldMkLst>
        <pc:spChg chg="del">
          <ac:chgData name="David Talby" userId="d8d49ca8c1132816" providerId="LiveId" clId="{E646FE71-5C44-4163-BD9F-77DD7E4C4815}" dt="2018-02-26T00:53:31.670" v="887" actId="478"/>
          <ac:spMkLst>
            <pc:docMk/>
            <pc:sldMk cId="4259457444" sldId="423"/>
            <ac:spMk id="7" creationId="{FE149350-052D-4825-8BFA-4AE3103A667D}"/>
          </ac:spMkLst>
        </pc:spChg>
        <pc:spChg chg="mod">
          <ac:chgData name="David Talby" userId="d8d49ca8c1132816" providerId="LiveId" clId="{E646FE71-5C44-4163-BD9F-77DD7E4C4815}" dt="2018-02-26T01:01:45.100" v="1064" actId="113"/>
          <ac:spMkLst>
            <pc:docMk/>
            <pc:sldMk cId="4259457444" sldId="423"/>
            <ac:spMk id="8" creationId="{3FC056D2-B16C-42AE-AE28-6B77763597A1}"/>
          </ac:spMkLst>
        </pc:spChg>
        <pc:spChg chg="mod">
          <ac:chgData name="David Talby" userId="d8d49ca8c1132816" providerId="LiveId" clId="{E646FE71-5C44-4163-BD9F-77DD7E4C4815}" dt="2018-02-26T00:58:55.287" v="970" actId="20577"/>
          <ac:spMkLst>
            <pc:docMk/>
            <pc:sldMk cId="4259457444" sldId="423"/>
            <ac:spMk id="10" creationId="{00000000-0000-0000-0000-000000000000}"/>
          </ac:spMkLst>
        </pc:spChg>
        <pc:picChg chg="del">
          <ac:chgData name="David Talby" userId="d8d49ca8c1132816" providerId="LiveId" clId="{E646FE71-5C44-4163-BD9F-77DD7E4C4815}" dt="2018-02-26T00:53:27.971" v="885" actId="478"/>
          <ac:picMkLst>
            <pc:docMk/>
            <pc:sldMk cId="4259457444" sldId="423"/>
            <ac:picMk id="5" creationId="{50752B8A-8A90-4B2B-B106-EDE4B539091F}"/>
          </ac:picMkLst>
        </pc:picChg>
        <pc:picChg chg="add mod modCrop">
          <ac:chgData name="David Talby" userId="d8d49ca8c1132816" providerId="LiveId" clId="{E646FE71-5C44-4163-BD9F-77DD7E4C4815}" dt="2018-02-26T00:55:58.802" v="930" actId="14100"/>
          <ac:picMkLst>
            <pc:docMk/>
            <pc:sldMk cId="4259457444" sldId="423"/>
            <ac:picMk id="6" creationId="{CBAC92C9-C89A-4DDC-8206-3398F1F2C516}"/>
          </ac:picMkLst>
        </pc:picChg>
      </pc:sldChg>
      <pc:sldChg chg="addSp delSp modSp add ord">
        <pc:chgData name="David Talby" userId="d8d49ca8c1132816" providerId="LiveId" clId="{E646FE71-5C44-4163-BD9F-77DD7E4C4815}" dt="2018-02-26T01:06:14.699" v="1437" actId="1076"/>
        <pc:sldMkLst>
          <pc:docMk/>
          <pc:sldMk cId="1149847560" sldId="424"/>
        </pc:sldMkLst>
        <pc:spChg chg="mod">
          <ac:chgData name="David Talby" userId="d8d49ca8c1132816" providerId="LiveId" clId="{E646FE71-5C44-4163-BD9F-77DD7E4C4815}" dt="2018-02-26T01:06:01.060" v="1434" actId="20577"/>
          <ac:spMkLst>
            <pc:docMk/>
            <pc:sldMk cId="1149847560" sldId="424"/>
            <ac:spMk id="7" creationId="{FE149350-052D-4825-8BFA-4AE3103A667D}"/>
          </ac:spMkLst>
        </pc:spChg>
        <pc:spChg chg="del">
          <ac:chgData name="David Talby" userId="d8d49ca8c1132816" providerId="LiveId" clId="{E646FE71-5C44-4163-BD9F-77DD7E4C4815}" dt="2018-02-26T01:06:04.830" v="1435" actId="478"/>
          <ac:spMkLst>
            <pc:docMk/>
            <pc:sldMk cId="1149847560" sldId="424"/>
            <ac:spMk id="8" creationId="{3FC056D2-B16C-42AE-AE28-6B77763597A1}"/>
          </ac:spMkLst>
        </pc:spChg>
        <pc:spChg chg="mod">
          <ac:chgData name="David Talby" userId="d8d49ca8c1132816" providerId="LiveId" clId="{E646FE71-5C44-4163-BD9F-77DD7E4C4815}" dt="2018-02-26T01:02:03.969" v="1073" actId="20577"/>
          <ac:spMkLst>
            <pc:docMk/>
            <pc:sldMk cId="1149847560" sldId="424"/>
            <ac:spMk id="10" creationId="{00000000-0000-0000-0000-000000000000}"/>
          </ac:spMkLst>
        </pc:spChg>
        <pc:picChg chg="del">
          <ac:chgData name="David Talby" userId="d8d49ca8c1132816" providerId="LiveId" clId="{E646FE71-5C44-4163-BD9F-77DD7E4C4815}" dt="2018-02-26T01:02:14.077" v="1074" actId="478"/>
          <ac:picMkLst>
            <pc:docMk/>
            <pc:sldMk cId="1149847560" sldId="424"/>
            <ac:picMk id="5" creationId="{50752B8A-8A90-4B2B-B106-EDE4B539091F}"/>
          </ac:picMkLst>
        </pc:picChg>
        <pc:picChg chg="add mod modCrop">
          <ac:chgData name="David Talby" userId="d8d49ca8c1132816" providerId="LiveId" clId="{E646FE71-5C44-4163-BD9F-77DD7E4C4815}" dt="2018-02-26T01:06:14.699" v="1437" actId="1076"/>
          <ac:picMkLst>
            <pc:docMk/>
            <pc:sldMk cId="1149847560" sldId="424"/>
            <ac:picMk id="6" creationId="{ABDE20DA-ACE8-4EF6-8809-4CFB25CE331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kinnareads.wordpress.com/2010/04/29/case-study-the-personal-library-a-pictorial/" TargetMode="External"/><Relationship Id="rId1" Type="http://schemas.openxmlformats.org/officeDocument/2006/relationships/image" Target="../media/image13.jpg"/><Relationship Id="rId6" Type="http://schemas.openxmlformats.org/officeDocument/2006/relationships/hyperlink" Target="https://medium.com/the-algorithmic-society/machine-learning-a-newer-version-of-a-lean-thinking-tool-fbc460074e50" TargetMode="External"/><Relationship Id="rId5" Type="http://schemas.openxmlformats.org/officeDocument/2006/relationships/image" Target="../media/image15.gif"/><Relationship Id="rId4" Type="http://schemas.openxmlformats.org/officeDocument/2006/relationships/hyperlink" Target="http://mariakelley.wikispaces.com/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hyperlink" Target="http://kinnareads.wordpress.com/2010/04/29/case-study-the-personal-library-a-pictorial/" TargetMode="External"/><Relationship Id="rId1" Type="http://schemas.openxmlformats.org/officeDocument/2006/relationships/image" Target="../media/image13.jpg"/><Relationship Id="rId6" Type="http://schemas.openxmlformats.org/officeDocument/2006/relationships/hyperlink" Target="https://medium.com/the-algorithmic-society/machine-learning-a-newer-version-of-a-lean-thinking-tool-fbc460074e50" TargetMode="External"/><Relationship Id="rId5" Type="http://schemas.openxmlformats.org/officeDocument/2006/relationships/image" Target="../media/image15.gif"/><Relationship Id="rId4" Type="http://schemas.openxmlformats.org/officeDocument/2006/relationships/hyperlink" Target="http://mariakelley.wikispaces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CC5236-47A4-4EAF-A68A-816C9469EBA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9DD78AE8-F2E1-4AF4-A72D-D0C8D118384F}">
      <dgm:prSet phldrT="[Text]" custT="1"/>
      <dgm:spPr/>
      <dgm:t>
        <a:bodyPr/>
        <a:lstStyle/>
        <a:p>
          <a:r>
            <a:rPr lang="en-US" sz="2400" b="1" dirty="0"/>
            <a:t>Data Preparation</a:t>
          </a:r>
        </a:p>
        <a:p>
          <a:r>
            <a:rPr lang="en-US" sz="1800" dirty="0"/>
            <a:t>Get domain-specific, representative, </a:t>
          </a:r>
          <a:br>
            <a:rPr lang="en-US" sz="1800" dirty="0"/>
          </a:br>
          <a:r>
            <a:rPr lang="en-US" sz="1800" dirty="0"/>
            <a:t>high-quality annotated documents</a:t>
          </a:r>
        </a:p>
      </dgm:t>
    </dgm:pt>
    <dgm:pt modelId="{59D4DA96-80AB-4091-B609-BDDE427C1E3F}" type="parTrans" cxnId="{ED098A52-6E42-4312-8F3B-ECE52767A308}">
      <dgm:prSet/>
      <dgm:spPr/>
      <dgm:t>
        <a:bodyPr/>
        <a:lstStyle/>
        <a:p>
          <a:endParaRPr lang="en-US"/>
        </a:p>
      </dgm:t>
    </dgm:pt>
    <dgm:pt modelId="{32B02311-B670-4C1F-9AD6-EF46458FC5EB}" type="sibTrans" cxnId="{ED098A52-6E42-4312-8F3B-ECE52767A308}">
      <dgm:prSet/>
      <dgm:spPr/>
      <dgm:t>
        <a:bodyPr/>
        <a:lstStyle/>
        <a:p>
          <a:endParaRPr lang="en-US"/>
        </a:p>
      </dgm:t>
    </dgm:pt>
    <dgm:pt modelId="{FB7F8767-C710-4FDC-BA21-D8F43C043C42}">
      <dgm:prSet phldrT="[Text]" custT="1"/>
      <dgm:spPr/>
      <dgm:t>
        <a:bodyPr/>
        <a:lstStyle/>
        <a:p>
          <a:r>
            <a:rPr lang="en-US" sz="2400" b="1" dirty="0"/>
            <a:t>Train Language Models</a:t>
          </a:r>
        </a:p>
        <a:p>
          <a:r>
            <a:rPr lang="en-US" sz="1800" dirty="0"/>
            <a:t>Train domain-specific NLP models</a:t>
          </a:r>
          <a:br>
            <a:rPr lang="en-US" sz="1800" dirty="0"/>
          </a:br>
          <a:endParaRPr lang="en-US" sz="1800" dirty="0"/>
        </a:p>
      </dgm:t>
    </dgm:pt>
    <dgm:pt modelId="{34BBB565-E8BC-48A0-8610-01C553479536}" type="parTrans" cxnId="{A9AD4CD6-5B31-4D8D-B827-B0A0FDBFBEDC}">
      <dgm:prSet/>
      <dgm:spPr/>
      <dgm:t>
        <a:bodyPr/>
        <a:lstStyle/>
        <a:p>
          <a:endParaRPr lang="en-US"/>
        </a:p>
      </dgm:t>
    </dgm:pt>
    <dgm:pt modelId="{7D0DB63B-D0F1-48F1-83DE-B8FDDC855E9E}" type="sibTrans" cxnId="{A9AD4CD6-5B31-4D8D-B827-B0A0FDBFBEDC}">
      <dgm:prSet/>
      <dgm:spPr/>
      <dgm:t>
        <a:bodyPr/>
        <a:lstStyle/>
        <a:p>
          <a:endParaRPr lang="en-US"/>
        </a:p>
      </dgm:t>
    </dgm:pt>
    <dgm:pt modelId="{9B0658E1-A426-40C1-8E1D-16BC833AE47E}">
      <dgm:prSet phldrT="[Text]" custT="1"/>
      <dgm:spPr/>
      <dgm:t>
        <a:bodyPr/>
        <a:lstStyle/>
        <a:p>
          <a:r>
            <a:rPr lang="en-US" sz="2400" b="1" dirty="0"/>
            <a:t>Train ML / DL / IR Models</a:t>
          </a:r>
        </a:p>
        <a:p>
          <a:r>
            <a:rPr lang="en-US" sz="1800" dirty="0"/>
            <a:t>Train problem-specific </a:t>
          </a:r>
          <a:br>
            <a:rPr lang="en-US" sz="1800" dirty="0"/>
          </a:br>
          <a:r>
            <a:rPr lang="en-US" sz="1800" dirty="0"/>
            <a:t>classifiers, recommenders, etc.</a:t>
          </a:r>
        </a:p>
      </dgm:t>
    </dgm:pt>
    <dgm:pt modelId="{3D893232-ED82-40AF-BAC5-9FB30AE295A7}" type="parTrans" cxnId="{02588318-3A64-4284-8DAF-1CF43966ECA6}">
      <dgm:prSet/>
      <dgm:spPr/>
      <dgm:t>
        <a:bodyPr/>
        <a:lstStyle/>
        <a:p>
          <a:endParaRPr lang="en-US"/>
        </a:p>
      </dgm:t>
    </dgm:pt>
    <dgm:pt modelId="{21214E7E-3ABB-45D6-BC06-6894954E1AB8}" type="sibTrans" cxnId="{02588318-3A64-4284-8DAF-1CF43966ECA6}">
      <dgm:prSet/>
      <dgm:spPr/>
      <dgm:t>
        <a:bodyPr/>
        <a:lstStyle/>
        <a:p>
          <a:endParaRPr lang="en-US"/>
        </a:p>
      </dgm:t>
    </dgm:pt>
    <dgm:pt modelId="{013E5A15-C4C5-45CF-A670-4D157756156D}" type="pres">
      <dgm:prSet presAssocID="{CDCC5236-47A4-4EAF-A68A-816C9469EBA9}" presName="linearFlow" presStyleCnt="0">
        <dgm:presLayoutVars>
          <dgm:dir/>
          <dgm:resizeHandles val="exact"/>
        </dgm:presLayoutVars>
      </dgm:prSet>
      <dgm:spPr/>
    </dgm:pt>
    <dgm:pt modelId="{BC2DB3B5-F1B0-48D8-BA01-55A7255AFE88}" type="pres">
      <dgm:prSet presAssocID="{9DD78AE8-F2E1-4AF4-A72D-D0C8D118384F}" presName="composite" presStyleCnt="0"/>
      <dgm:spPr/>
    </dgm:pt>
    <dgm:pt modelId="{C18C33E9-6364-48CB-B208-8A44A84F3B09}" type="pres">
      <dgm:prSet presAssocID="{9DD78AE8-F2E1-4AF4-A72D-D0C8D118384F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8000" r="-58000"/>
          </a:stretch>
        </a:blipFill>
      </dgm:spPr>
    </dgm:pt>
    <dgm:pt modelId="{837B9C8F-FD48-41EF-915A-AECB9C17DC30}" type="pres">
      <dgm:prSet presAssocID="{9DD78AE8-F2E1-4AF4-A72D-D0C8D118384F}" presName="txShp" presStyleLbl="node1" presStyleIdx="0" presStyleCnt="3" custScaleX="124933">
        <dgm:presLayoutVars>
          <dgm:bulletEnabled val="1"/>
        </dgm:presLayoutVars>
      </dgm:prSet>
      <dgm:spPr/>
    </dgm:pt>
    <dgm:pt modelId="{77657A87-1801-4496-8430-F977CF842D51}" type="pres">
      <dgm:prSet presAssocID="{32B02311-B670-4C1F-9AD6-EF46458FC5EB}" presName="spacing" presStyleCnt="0"/>
      <dgm:spPr/>
    </dgm:pt>
    <dgm:pt modelId="{E967DBF9-9058-43E4-A264-E057D7F82FBB}" type="pres">
      <dgm:prSet presAssocID="{FB7F8767-C710-4FDC-BA21-D8F43C043C42}" presName="composite" presStyleCnt="0"/>
      <dgm:spPr/>
    </dgm:pt>
    <dgm:pt modelId="{DCB9E666-3F83-49DF-BE0A-2C8E6C9DC510}" type="pres">
      <dgm:prSet presAssocID="{FB7F8767-C710-4FDC-BA21-D8F43C043C42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5000" b="-15000"/>
          </a:stretch>
        </a:blipFill>
      </dgm:spPr>
    </dgm:pt>
    <dgm:pt modelId="{D1BFC26D-54DF-44B3-9801-EE1F2D6C1BE2}" type="pres">
      <dgm:prSet presAssocID="{FB7F8767-C710-4FDC-BA21-D8F43C043C42}" presName="txShp" presStyleLbl="node1" presStyleIdx="1" presStyleCnt="3" custScaleX="126006">
        <dgm:presLayoutVars>
          <dgm:bulletEnabled val="1"/>
        </dgm:presLayoutVars>
      </dgm:prSet>
      <dgm:spPr/>
    </dgm:pt>
    <dgm:pt modelId="{6B3A5C28-4B5C-4DD7-830C-3C0D01DE9EF4}" type="pres">
      <dgm:prSet presAssocID="{7D0DB63B-D0F1-48F1-83DE-B8FDDC855E9E}" presName="spacing" presStyleCnt="0"/>
      <dgm:spPr/>
    </dgm:pt>
    <dgm:pt modelId="{103500AD-5E14-4CED-B4D2-D049CE0C51F5}" type="pres">
      <dgm:prSet presAssocID="{9B0658E1-A426-40C1-8E1D-16BC833AE47E}" presName="composite" presStyleCnt="0"/>
      <dgm:spPr/>
    </dgm:pt>
    <dgm:pt modelId="{3A691CA6-A5C8-4F79-B2E8-E05EB60ECE92}" type="pres">
      <dgm:prSet presAssocID="{9B0658E1-A426-40C1-8E1D-16BC833AE47E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</dgm:spPr>
    </dgm:pt>
    <dgm:pt modelId="{8E1467FC-D559-43C9-B159-9D1C56312194}" type="pres">
      <dgm:prSet presAssocID="{9B0658E1-A426-40C1-8E1D-16BC833AE47E}" presName="txShp" presStyleLbl="node1" presStyleIdx="2" presStyleCnt="3" custScaleX="126345">
        <dgm:presLayoutVars>
          <dgm:bulletEnabled val="1"/>
        </dgm:presLayoutVars>
      </dgm:prSet>
      <dgm:spPr/>
    </dgm:pt>
  </dgm:ptLst>
  <dgm:cxnLst>
    <dgm:cxn modelId="{05C57311-E32E-4824-A6D8-C8951845D7FD}" type="presOf" srcId="{CDCC5236-47A4-4EAF-A68A-816C9469EBA9}" destId="{013E5A15-C4C5-45CF-A670-4D157756156D}" srcOrd="0" destOrd="0" presId="urn:microsoft.com/office/officeart/2005/8/layout/vList3"/>
    <dgm:cxn modelId="{02588318-3A64-4284-8DAF-1CF43966ECA6}" srcId="{CDCC5236-47A4-4EAF-A68A-816C9469EBA9}" destId="{9B0658E1-A426-40C1-8E1D-16BC833AE47E}" srcOrd="2" destOrd="0" parTransId="{3D893232-ED82-40AF-BAC5-9FB30AE295A7}" sibTransId="{21214E7E-3ABB-45D6-BC06-6894954E1AB8}"/>
    <dgm:cxn modelId="{ED098A52-6E42-4312-8F3B-ECE52767A308}" srcId="{CDCC5236-47A4-4EAF-A68A-816C9469EBA9}" destId="{9DD78AE8-F2E1-4AF4-A72D-D0C8D118384F}" srcOrd="0" destOrd="0" parTransId="{59D4DA96-80AB-4091-B609-BDDE427C1E3F}" sibTransId="{32B02311-B670-4C1F-9AD6-EF46458FC5EB}"/>
    <dgm:cxn modelId="{4701B283-879B-4D1C-A706-6D91919D99B4}" type="presOf" srcId="{9B0658E1-A426-40C1-8E1D-16BC833AE47E}" destId="{8E1467FC-D559-43C9-B159-9D1C56312194}" srcOrd="0" destOrd="0" presId="urn:microsoft.com/office/officeart/2005/8/layout/vList3"/>
    <dgm:cxn modelId="{F283C8B0-0851-421C-9BBE-1FDBABA8865E}" type="presOf" srcId="{9DD78AE8-F2E1-4AF4-A72D-D0C8D118384F}" destId="{837B9C8F-FD48-41EF-915A-AECB9C17DC30}" srcOrd="0" destOrd="0" presId="urn:microsoft.com/office/officeart/2005/8/layout/vList3"/>
    <dgm:cxn modelId="{A9AD4CD6-5B31-4D8D-B827-B0A0FDBFBEDC}" srcId="{CDCC5236-47A4-4EAF-A68A-816C9469EBA9}" destId="{FB7F8767-C710-4FDC-BA21-D8F43C043C42}" srcOrd="1" destOrd="0" parTransId="{34BBB565-E8BC-48A0-8610-01C553479536}" sibTransId="{7D0DB63B-D0F1-48F1-83DE-B8FDDC855E9E}"/>
    <dgm:cxn modelId="{2B4536DB-9200-454D-88F6-2C9A15737587}" type="presOf" srcId="{FB7F8767-C710-4FDC-BA21-D8F43C043C42}" destId="{D1BFC26D-54DF-44B3-9801-EE1F2D6C1BE2}" srcOrd="0" destOrd="0" presId="urn:microsoft.com/office/officeart/2005/8/layout/vList3"/>
    <dgm:cxn modelId="{24C26A85-F7A4-4040-B5E3-3A075FA056AB}" type="presParOf" srcId="{013E5A15-C4C5-45CF-A670-4D157756156D}" destId="{BC2DB3B5-F1B0-48D8-BA01-55A7255AFE88}" srcOrd="0" destOrd="0" presId="urn:microsoft.com/office/officeart/2005/8/layout/vList3"/>
    <dgm:cxn modelId="{DD2ADEAB-DD3B-444F-A0B1-7F701523BD3E}" type="presParOf" srcId="{BC2DB3B5-F1B0-48D8-BA01-55A7255AFE88}" destId="{C18C33E9-6364-48CB-B208-8A44A84F3B09}" srcOrd="0" destOrd="0" presId="urn:microsoft.com/office/officeart/2005/8/layout/vList3"/>
    <dgm:cxn modelId="{C9A618BB-A866-4A8D-9850-5F130BA9D53B}" type="presParOf" srcId="{BC2DB3B5-F1B0-48D8-BA01-55A7255AFE88}" destId="{837B9C8F-FD48-41EF-915A-AECB9C17DC30}" srcOrd="1" destOrd="0" presId="urn:microsoft.com/office/officeart/2005/8/layout/vList3"/>
    <dgm:cxn modelId="{36F423ED-DDDE-4F74-A6EE-504C4CA92B96}" type="presParOf" srcId="{013E5A15-C4C5-45CF-A670-4D157756156D}" destId="{77657A87-1801-4496-8430-F977CF842D51}" srcOrd="1" destOrd="0" presId="urn:microsoft.com/office/officeart/2005/8/layout/vList3"/>
    <dgm:cxn modelId="{C8406C32-1842-4CB0-9DB5-5E2E13189B71}" type="presParOf" srcId="{013E5A15-C4C5-45CF-A670-4D157756156D}" destId="{E967DBF9-9058-43E4-A264-E057D7F82FBB}" srcOrd="2" destOrd="0" presId="urn:microsoft.com/office/officeart/2005/8/layout/vList3"/>
    <dgm:cxn modelId="{052C1341-64C0-40E3-986A-99057AAEF58A}" type="presParOf" srcId="{E967DBF9-9058-43E4-A264-E057D7F82FBB}" destId="{DCB9E666-3F83-49DF-BE0A-2C8E6C9DC510}" srcOrd="0" destOrd="0" presId="urn:microsoft.com/office/officeart/2005/8/layout/vList3"/>
    <dgm:cxn modelId="{CD46A5E5-BE24-41D2-A753-4F71425D2E38}" type="presParOf" srcId="{E967DBF9-9058-43E4-A264-E057D7F82FBB}" destId="{D1BFC26D-54DF-44B3-9801-EE1F2D6C1BE2}" srcOrd="1" destOrd="0" presId="urn:microsoft.com/office/officeart/2005/8/layout/vList3"/>
    <dgm:cxn modelId="{261E157B-1B3F-4C9E-BF31-51A285A660AF}" type="presParOf" srcId="{013E5A15-C4C5-45CF-A670-4D157756156D}" destId="{6B3A5C28-4B5C-4DD7-830C-3C0D01DE9EF4}" srcOrd="3" destOrd="0" presId="urn:microsoft.com/office/officeart/2005/8/layout/vList3"/>
    <dgm:cxn modelId="{3B350DA1-93D3-47E3-B263-14FF41ACD2D0}" type="presParOf" srcId="{013E5A15-C4C5-45CF-A670-4D157756156D}" destId="{103500AD-5E14-4CED-B4D2-D049CE0C51F5}" srcOrd="4" destOrd="0" presId="urn:microsoft.com/office/officeart/2005/8/layout/vList3"/>
    <dgm:cxn modelId="{0495F1D6-A2DD-4577-BECB-F27A74DFEBE1}" type="presParOf" srcId="{103500AD-5E14-4CED-B4D2-D049CE0C51F5}" destId="{3A691CA6-A5C8-4F79-B2E8-E05EB60ECE92}" srcOrd="0" destOrd="0" presId="urn:microsoft.com/office/officeart/2005/8/layout/vList3"/>
    <dgm:cxn modelId="{6DE366C6-5896-4DBD-BA9A-2143469BF4D9}" type="presParOf" srcId="{103500AD-5E14-4CED-B4D2-D049CE0C51F5}" destId="{8E1467FC-D559-43C9-B159-9D1C56312194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7B9C8F-FD48-41EF-915A-AECB9C17DC30}">
      <dsp:nvSpPr>
        <dsp:cNvPr id="0" name=""/>
        <dsp:cNvSpPr/>
      </dsp:nvSpPr>
      <dsp:spPr>
        <a:xfrm rot="10800000">
          <a:off x="515708" y="928"/>
          <a:ext cx="5064583" cy="10041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7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 Preparation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Get domain-specific, representative, </a:t>
          </a:r>
          <a:br>
            <a:rPr lang="en-US" sz="1800" kern="1200" dirty="0"/>
          </a:br>
          <a:r>
            <a:rPr lang="en-US" sz="1800" kern="1200" dirty="0"/>
            <a:t>high-quality annotated documents</a:t>
          </a:r>
        </a:p>
      </dsp:txBody>
      <dsp:txXfrm rot="10800000">
        <a:off x="766740" y="928"/>
        <a:ext cx="4813551" cy="1004128"/>
      </dsp:txXfrm>
    </dsp:sp>
    <dsp:sp modelId="{C18C33E9-6364-48CB-B208-8A44A84F3B09}">
      <dsp:nvSpPr>
        <dsp:cNvPr id="0" name=""/>
        <dsp:cNvSpPr/>
      </dsp:nvSpPr>
      <dsp:spPr>
        <a:xfrm>
          <a:off x="519015" y="928"/>
          <a:ext cx="1004128" cy="100412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l="-58000" r="-5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FC26D-54DF-44B3-9801-EE1F2D6C1BE2}">
      <dsp:nvSpPr>
        <dsp:cNvPr id="0" name=""/>
        <dsp:cNvSpPr/>
      </dsp:nvSpPr>
      <dsp:spPr>
        <a:xfrm rot="10800000">
          <a:off x="493959" y="1304797"/>
          <a:ext cx="5108081" cy="10041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7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Train Language Models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domain-specific NLP models</a:t>
          </a:r>
          <a:br>
            <a:rPr lang="en-US" sz="1800" kern="1200" dirty="0"/>
          </a:br>
          <a:endParaRPr lang="en-US" sz="1800" kern="1200" dirty="0"/>
        </a:p>
      </dsp:txBody>
      <dsp:txXfrm rot="10800000">
        <a:off x="744991" y="1304797"/>
        <a:ext cx="4857049" cy="1004128"/>
      </dsp:txXfrm>
    </dsp:sp>
    <dsp:sp modelId="{DCB9E666-3F83-49DF-BE0A-2C8E6C9DC510}">
      <dsp:nvSpPr>
        <dsp:cNvPr id="0" name=""/>
        <dsp:cNvSpPr/>
      </dsp:nvSpPr>
      <dsp:spPr>
        <a:xfrm>
          <a:off x="519015" y="1304797"/>
          <a:ext cx="1004128" cy="100412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5000" b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1467FC-D559-43C9-B159-9D1C56312194}">
      <dsp:nvSpPr>
        <dsp:cNvPr id="0" name=""/>
        <dsp:cNvSpPr/>
      </dsp:nvSpPr>
      <dsp:spPr>
        <a:xfrm rot="10800000">
          <a:off x="487087" y="2608665"/>
          <a:ext cx="5121824" cy="10041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2793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Train ML / DL / IR Models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Train problem-specific </a:t>
          </a:r>
          <a:br>
            <a:rPr lang="en-US" sz="1800" kern="1200" dirty="0"/>
          </a:br>
          <a:r>
            <a:rPr lang="en-US" sz="1800" kern="1200" dirty="0"/>
            <a:t>classifiers, recommenders, etc.</a:t>
          </a:r>
        </a:p>
      </dsp:txBody>
      <dsp:txXfrm rot="10800000">
        <a:off x="738119" y="2608665"/>
        <a:ext cx="4870792" cy="1004128"/>
      </dsp:txXfrm>
    </dsp:sp>
    <dsp:sp modelId="{3A691CA6-A5C8-4F79-B2E8-E05EB60ECE92}">
      <dsp:nvSpPr>
        <dsp:cNvPr id="0" name=""/>
        <dsp:cNvSpPr/>
      </dsp:nvSpPr>
      <dsp:spPr>
        <a:xfrm>
          <a:off x="519015" y="2608665"/>
          <a:ext cx="1004128" cy="100412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3EE75-8299-FE41-A154-667990EC725E}" type="datetimeFigureOut">
              <a:rPr lang="en-US" smtClean="0">
                <a:latin typeface="Calibri"/>
              </a:rPr>
              <a:t>2/25/2018</a:t>
            </a:fld>
            <a:endParaRPr lang="en-US" dirty="0"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8A520E-6EA9-5547-8BA6-457F185D7AE0}" type="slidenum">
              <a:rPr lang="en-US" smtClean="0">
                <a:latin typeface="Calibri"/>
              </a:rPr>
              <a:t>‹#›</a:t>
            </a:fld>
            <a:endParaRPr lang="en-US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48682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"/>
              </a:defRPr>
            </a:lvl1pPr>
          </a:lstStyle>
          <a:p>
            <a:fld id="{D33C2C2F-6922-8C42-8048-CBA2A35CC81F}" type="datetimeFigureOut">
              <a:rPr lang="en-US" smtClean="0"/>
              <a:pPr/>
              <a:t>2/25/2018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"/>
              </a:defRPr>
            </a:lvl1pPr>
          </a:lstStyle>
          <a:p>
            <a:fld id="{21DC07B2-E126-F241-AE4E-1A52E2D9DA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840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Calibri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753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970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776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335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95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63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08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23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725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288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0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not one “language” – every vertical and communication channel has its own jargon that includes vocabulary, grammar, assumptions and semantics.</a:t>
            </a:r>
          </a:p>
          <a:p>
            <a:r>
              <a:rPr lang="en-US" dirty="0"/>
              <a:t>For example – in these ED triage notes, none of the sentences is in valid English, and the words “patient” and “pain” do not appear.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C07B2-E126-F241-AE4E-1A52E2D9DA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6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9875"/>
            <a:ext cx="8229600" cy="3251031"/>
          </a:xfrm>
        </p:spPr>
        <p:txBody>
          <a:bodyPr vert="horz" lIns="91440" tIns="45720" rIns="91440" bIns="45720" rtlCol="0">
            <a:normAutofit/>
          </a:bodyPr>
          <a:lstStyle>
            <a:lvl1pPr marL="225425" indent="-225425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2000" b="0" i="0" spc="100" dirty="0" smtClean="0">
                <a:solidFill>
                  <a:srgbClr val="161616"/>
                </a:solidFill>
                <a:latin typeface="Calibri"/>
                <a:cs typeface="Calibri"/>
              </a:defRPr>
            </a:lvl1pPr>
            <a:lvl2pPr marL="684213" indent="-2270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800" b="0" i="0" spc="100" dirty="0" smtClean="0">
                <a:solidFill>
                  <a:srgbClr val="161616"/>
                </a:solidFill>
                <a:latin typeface="Calibri"/>
                <a:cs typeface="Calibri"/>
              </a:defRPr>
            </a:lvl2pPr>
            <a:lvl3pPr marL="1090613" indent="-176213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600" b="0" i="0" spc="100" dirty="0" smtClean="0">
                <a:solidFill>
                  <a:srgbClr val="161616"/>
                </a:solidFill>
                <a:latin typeface="Calibri"/>
                <a:cs typeface="Calibri"/>
              </a:defRPr>
            </a:lvl3pPr>
            <a:lvl4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400" b="0" i="0" spc="100" dirty="0" smtClean="0">
                <a:solidFill>
                  <a:srgbClr val="161616"/>
                </a:solidFill>
                <a:latin typeface="Calibri"/>
                <a:cs typeface="Calibri"/>
              </a:defRPr>
            </a:lvl4pPr>
            <a:lvl5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defRPr lang="en-US" sz="1100" b="0" i="0" spc="100" dirty="0">
                <a:solidFill>
                  <a:srgbClr val="161616"/>
                </a:solidFill>
                <a:latin typeface="Calibri"/>
                <a:cs typeface="Calibri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88" y="4772874"/>
            <a:ext cx="1798124" cy="23013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Logo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rgbClr val="0D1B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/>
            </a:endParaRP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02303" y="1328015"/>
            <a:ext cx="7902849" cy="1436491"/>
          </a:xfrm>
        </p:spPr>
        <p:txBody>
          <a:bodyPr lIns="0" tIns="0" rIns="0" bIns="0">
            <a:normAutofit/>
          </a:bodyPr>
          <a:lstStyle>
            <a:lvl1pPr marL="0" indent="0" algn="ctr">
              <a:buFont typeface="Arial"/>
              <a:buNone/>
              <a:defRPr sz="1600" b="0" i="0" spc="100">
                <a:solidFill>
                  <a:srgbClr val="8DA0A0"/>
                </a:solidFill>
                <a:latin typeface="Calibri"/>
                <a:cs typeface="Calibri"/>
              </a:defRPr>
            </a:lvl1pPr>
            <a:lvl2pPr>
              <a:defRPr b="0" i="0">
                <a:solidFill>
                  <a:srgbClr val="FFFFFF"/>
                </a:solidFill>
                <a:latin typeface="Bariol Regular"/>
                <a:cs typeface="Bariol Regular"/>
              </a:defRPr>
            </a:lvl2pPr>
            <a:lvl3pPr>
              <a:defRPr b="0" i="0">
                <a:solidFill>
                  <a:srgbClr val="FFFFFF"/>
                </a:solidFill>
                <a:latin typeface="Bariol Regular"/>
                <a:cs typeface="Bariol Regular"/>
              </a:defRPr>
            </a:lvl3pPr>
            <a:lvl4pPr>
              <a:defRPr b="0" i="0">
                <a:solidFill>
                  <a:srgbClr val="FFFFFF"/>
                </a:solidFill>
                <a:latin typeface="Bariol Regular"/>
                <a:cs typeface="Bariol Regular"/>
              </a:defRPr>
            </a:lvl4pPr>
            <a:lvl5pPr>
              <a:defRPr b="0" i="0">
                <a:solidFill>
                  <a:srgbClr val="FFFFFF"/>
                </a:solidFill>
                <a:latin typeface="Bariol Regular"/>
                <a:cs typeface="Bariol Regular"/>
              </a:defRPr>
            </a:lvl5pPr>
          </a:lstStyle>
          <a:p>
            <a:pPr lvl="0"/>
            <a:r>
              <a:rPr lang="en-US" dirty="0"/>
              <a:t>Click to edit sections intro paragraph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602303" y="620217"/>
            <a:ext cx="7902849" cy="555229"/>
          </a:xfrm>
        </p:spPr>
        <p:txBody>
          <a:bodyPr vert="horz" lIns="0" tIns="0" rIns="0" bIns="0" rtlCol="0" anchor="b" anchorCtr="0">
            <a:normAutofit/>
          </a:bodyPr>
          <a:lstStyle>
            <a:lvl1pPr algn="ctr">
              <a:defRPr lang="en-US" sz="2000" b="0" i="0" kern="1200" cap="all" spc="200" dirty="0">
                <a:solidFill>
                  <a:srgbClr val="6FCCDC"/>
                </a:solidFill>
                <a:latin typeface="Calibri"/>
                <a:ea typeface="+mj-ea"/>
                <a:cs typeface="Calibri"/>
              </a:defRPr>
            </a:lvl1pPr>
          </a:lstStyle>
          <a:p>
            <a:pPr lvl="0"/>
            <a:r>
              <a:rPr lang="en-US" dirty="0"/>
              <a:t>Your Section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316198" y="2006576"/>
            <a:ext cx="8564804" cy="555229"/>
          </a:xfr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en-US" sz="2800" dirty="0"/>
            </a:lvl1pPr>
          </a:lstStyle>
          <a:p>
            <a:pPr lvl="0"/>
            <a:r>
              <a:rPr lang="en-US" dirty="0"/>
              <a:t>Your PowerPoint Title Here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88" y="4772874"/>
            <a:ext cx="1798124" cy="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388" y="4772874"/>
            <a:ext cx="1798124" cy="23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45585"/>
            <a:ext cx="8229600" cy="779318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7" r:id="rId1"/>
    <p:sldLayoutId id="2147493458" r:id="rId2"/>
    <p:sldLayoutId id="2147493461" r:id="rId3"/>
    <p:sldLayoutId id="2147493462" r:id="rId4"/>
  </p:sldLayoutIdLst>
  <p:hf hdr="0" ftr="0" dt="0"/>
  <p:txStyles>
    <p:titleStyle>
      <a:lvl1pPr algn="dist" defTabSz="457200" rtl="0" eaLnBrk="1" latinLnBrk="0" hangingPunct="1">
        <a:lnSpc>
          <a:spcPct val="90000"/>
        </a:lnSpc>
        <a:spcBef>
          <a:spcPct val="0"/>
        </a:spcBef>
        <a:buNone/>
        <a:defRPr lang="en-US" sz="2800" b="0" i="0" kern="1200" cap="all" spc="100" dirty="0">
          <a:solidFill>
            <a:schemeClr val="accent5"/>
          </a:solidFill>
          <a:latin typeface="Calibri"/>
          <a:ea typeface="+mj-ea"/>
          <a:cs typeface="Calibri"/>
        </a:defRPr>
      </a:lvl1pPr>
    </p:titleStyle>
    <p:bodyStyle>
      <a:lvl1pPr marL="225425" indent="-225425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•"/>
        <a:defRPr lang="en-US" sz="2000" b="0" i="0" kern="1200" spc="50" smtClean="0">
          <a:solidFill>
            <a:schemeClr val="bg2">
              <a:lumMod val="10000"/>
            </a:schemeClr>
          </a:solidFill>
          <a:latin typeface="Calibri"/>
          <a:ea typeface="+mn-ea"/>
          <a:cs typeface="Calibri"/>
        </a:defRPr>
      </a:lvl1pPr>
      <a:lvl2pPr marL="684213" indent="-227013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–"/>
        <a:defRPr lang="en-US" sz="1800" b="0" i="0" kern="1200" spc="50" smtClean="0">
          <a:solidFill>
            <a:schemeClr val="bg2">
              <a:lumMod val="10000"/>
            </a:schemeClr>
          </a:solidFill>
          <a:latin typeface="Calibri"/>
          <a:ea typeface="+mn-ea"/>
          <a:cs typeface="Calibri"/>
        </a:defRPr>
      </a:lvl2pPr>
      <a:lvl3pPr marL="1090613" indent="-176213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•"/>
        <a:defRPr lang="en-US" sz="1600" b="0" i="0" kern="1200" spc="50" smtClean="0">
          <a:solidFill>
            <a:schemeClr val="bg2">
              <a:lumMod val="1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–"/>
        <a:defRPr lang="en-US" sz="1400" b="0" i="0" kern="1200" spc="50" smtClean="0">
          <a:solidFill>
            <a:schemeClr val="bg2">
              <a:lumMod val="1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/>
        <a:buChar char="»"/>
        <a:defRPr lang="en-US" sz="1100" b="0" i="0" kern="1200" spc="50">
          <a:solidFill>
            <a:schemeClr val="bg2">
              <a:lumMod val="1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BizJournalism/sec-filings-tutori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292088" y="3166681"/>
            <a:ext cx="6579704" cy="143649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800" b="1" dirty="0" err="1"/>
              <a:t>Claudiu</a:t>
            </a:r>
            <a:r>
              <a:rPr lang="en-US" sz="1800" b="1" dirty="0"/>
              <a:t> </a:t>
            </a:r>
            <a:r>
              <a:rPr lang="en-US" sz="1800" b="1" dirty="0" err="1"/>
              <a:t>Branzan</a:t>
            </a:r>
            <a:r>
              <a:rPr lang="en-US" sz="1800" b="1" dirty="0"/>
              <a:t>			Alex Thomas			David Talby</a:t>
            </a:r>
          </a:p>
          <a:p>
            <a:pPr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2303" y="831273"/>
            <a:ext cx="7902849" cy="14543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Natural language understanding AT SCALE WITH SPACY AND SPARK NLP</a:t>
            </a:r>
          </a:p>
        </p:txBody>
      </p:sp>
    </p:spTree>
    <p:extLst>
      <p:ext uri="{BB962C8B-B14F-4D97-AF65-F5344CB8AC3E}">
        <p14:creationId xmlns:p14="http://schemas.microsoft.com/office/powerpoint/2010/main" val="88198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EMAIL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4" y="2699534"/>
            <a:ext cx="4134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Structured from, to, date, subject fields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Reply &amp; Forward text in emails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Conversation: Timeline is important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Grammar of written language (not spoken)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Spam, promotions and calls to action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4B43A98-7E69-466D-BC07-44D1BF0CE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772282"/>
              </p:ext>
            </p:extLst>
          </p:nvPr>
        </p:nvGraphicFramePr>
        <p:xfrm>
          <a:off x="4824335" y="996167"/>
          <a:ext cx="3934512" cy="1447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34512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Schedule Meeting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Assign a Task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Approve or Deny a Request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</a:tbl>
          </a:graphicData>
        </a:graphic>
      </p:graphicFrame>
      <p:pic>
        <p:nvPicPr>
          <p:cNvPr id="11" name="Picture 10" descr="Related image">
            <a:extLst>
              <a:ext uri="{FF2B5EF4-FFF2-40B4-BE49-F238E27FC236}">
                <a16:creationId xmlns:a16="http://schemas.microsoft.com/office/drawing/2014/main" id="{E722064F-2051-4CA6-AEB9-3A8A1221D24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52"/>
          <a:stretch/>
        </p:blipFill>
        <p:spPr bwMode="auto">
          <a:xfrm>
            <a:off x="185631" y="992104"/>
            <a:ext cx="4248865" cy="33392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0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EMAIL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4" y="2699534"/>
            <a:ext cx="4319666" cy="423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That’s the string you actually get as input</a:t>
            </a:r>
          </a:p>
        </p:txBody>
      </p:sp>
      <p:pic>
        <p:nvPicPr>
          <p:cNvPr id="6" name="Picture 5" descr="Image result for email header">
            <a:extLst>
              <a:ext uri="{FF2B5EF4-FFF2-40B4-BE49-F238E27FC236}">
                <a16:creationId xmlns:a16="http://schemas.microsoft.com/office/drawing/2014/main" id="{6163D0BC-89A9-4EFF-AF36-11775FA1FC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8" y="808821"/>
            <a:ext cx="4441371" cy="39419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46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SALES (CRM) LANGUAGE</a:t>
            </a:r>
          </a:p>
        </p:txBody>
      </p:sp>
      <p:pic>
        <p:nvPicPr>
          <p:cNvPr id="5" name="Picture 4" descr="Related image">
            <a:extLst>
              <a:ext uri="{FF2B5EF4-FFF2-40B4-BE49-F238E27FC236}">
                <a16:creationId xmlns:a16="http://schemas.microsoft.com/office/drawing/2014/main" id="{E19BB56C-12C0-4EBF-8E25-6C7BAF9D14A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14" t="13355" r="5234" b="5353"/>
          <a:stretch/>
        </p:blipFill>
        <p:spPr bwMode="auto">
          <a:xfrm>
            <a:off x="268133" y="873148"/>
            <a:ext cx="4214490" cy="40219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02397B3-9FD4-497C-8D15-5B0C55C317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07762"/>
              </p:ext>
            </p:extLst>
          </p:nvPr>
        </p:nvGraphicFramePr>
        <p:xfrm>
          <a:off x="4824334" y="1489108"/>
          <a:ext cx="3934512" cy="28422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34512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Budget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Authority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Need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Timeframe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Likelihood of a sale?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Time to a sale?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Need executive intervention?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4087417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67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SPORTS (NFL)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6C629-C5EE-4DFA-81B8-5493F871958D}"/>
              </a:ext>
            </a:extLst>
          </p:cNvPr>
          <p:cNvPicPr/>
          <p:nvPr/>
        </p:nvPicPr>
        <p:blipFill rotWithShape="1">
          <a:blip r:embed="rId3"/>
          <a:srcRect l="34268" t="23459" r="35194" b="24514"/>
          <a:stretch/>
        </p:blipFill>
        <p:spPr>
          <a:xfrm>
            <a:off x="270179" y="1017528"/>
            <a:ext cx="4104488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BCA6DE-41CE-4FEC-A04F-FC4E688FE994}"/>
              </a:ext>
            </a:extLst>
          </p:cNvPr>
          <p:cNvPicPr/>
          <p:nvPr/>
        </p:nvPicPr>
        <p:blipFill rotWithShape="1">
          <a:blip r:embed="rId4"/>
          <a:srcRect l="36582" t="25516" r="37507" b="34590"/>
          <a:stretch/>
        </p:blipFill>
        <p:spPr>
          <a:xfrm>
            <a:off x="4778253" y="1017528"/>
            <a:ext cx="391198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C312F4-425E-44CF-A610-8F7EF5EA929F}"/>
              </a:ext>
            </a:extLst>
          </p:cNvPr>
          <p:cNvSpPr/>
          <p:nvPr/>
        </p:nvSpPr>
        <p:spPr>
          <a:xfrm>
            <a:off x="1169696" y="336355"/>
            <a:ext cx="2264060" cy="7230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Vocabulary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679A75-9594-4D7E-977B-D9E33876655F}"/>
              </a:ext>
            </a:extLst>
          </p:cNvPr>
          <p:cNvSpPr/>
          <p:nvPr/>
        </p:nvSpPr>
        <p:spPr>
          <a:xfrm>
            <a:off x="1169696" y="1266519"/>
            <a:ext cx="2264060" cy="7230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Grammar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7C65CE-19FF-4AF0-9505-B71D62FCDD6C}"/>
              </a:ext>
            </a:extLst>
          </p:cNvPr>
          <p:cNvSpPr/>
          <p:nvPr/>
        </p:nvSpPr>
        <p:spPr>
          <a:xfrm>
            <a:off x="1169696" y="2203513"/>
            <a:ext cx="2264060" cy="7230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Context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BBF5C7-3172-49A1-B9BD-F088B227D9BD}"/>
              </a:ext>
            </a:extLst>
          </p:cNvPr>
          <p:cNvSpPr/>
          <p:nvPr/>
        </p:nvSpPr>
        <p:spPr>
          <a:xfrm>
            <a:off x="1169696" y="3152179"/>
            <a:ext cx="2264060" cy="7230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Different Meaning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BC6D55B-8490-4BDE-AC21-4FFE36D9CE55}"/>
              </a:ext>
            </a:extLst>
          </p:cNvPr>
          <p:cNvSpPr/>
          <p:nvPr/>
        </p:nvSpPr>
        <p:spPr>
          <a:xfrm>
            <a:off x="1169696" y="4260230"/>
            <a:ext cx="2264060" cy="7230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Different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Language Models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385A740-CCE3-4A58-AA72-D280D0CC12CB}"/>
              </a:ext>
            </a:extLst>
          </p:cNvPr>
          <p:cNvSpPr/>
          <p:nvPr/>
        </p:nvSpPr>
        <p:spPr>
          <a:xfrm>
            <a:off x="2216773" y="3958902"/>
            <a:ext cx="169905" cy="21761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7847CC-D9DA-4451-B572-F4BD009A53A4}"/>
              </a:ext>
            </a:extLst>
          </p:cNvPr>
          <p:cNvSpPr txBox="1"/>
          <p:nvPr/>
        </p:nvSpPr>
        <p:spPr>
          <a:xfrm>
            <a:off x="4042611" y="336355"/>
            <a:ext cx="457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Tokenizer					Normalizer</a:t>
            </a:r>
          </a:p>
          <a:p>
            <a:r>
              <a:rPr lang="en-US" dirty="0" err="1"/>
              <a:t>Lemmatizer</a:t>
            </a:r>
            <a:r>
              <a:rPr lang="en-US" dirty="0"/>
              <a:t>				Fact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7E2BDC-ADE4-4105-B2F4-D541F55E475B}"/>
              </a:ext>
            </a:extLst>
          </p:cNvPr>
          <p:cNvSpPr txBox="1"/>
          <p:nvPr/>
        </p:nvSpPr>
        <p:spPr>
          <a:xfrm>
            <a:off x="4042610" y="1123166"/>
            <a:ext cx="4874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Part of Speech Tagger		Spell Checker</a:t>
            </a:r>
          </a:p>
          <a:p>
            <a:r>
              <a:rPr lang="en-US" dirty="0"/>
              <a:t>Coreference Resolution		Dependency Parser</a:t>
            </a:r>
          </a:p>
          <a:p>
            <a:r>
              <a:rPr lang="en-US" dirty="0"/>
              <a:t>Sentence Splitting 			Negation Detection	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055FE-AA26-4F8B-A706-F7B89860C303}"/>
              </a:ext>
            </a:extLst>
          </p:cNvPr>
          <p:cNvSpPr txBox="1"/>
          <p:nvPr/>
        </p:nvSpPr>
        <p:spPr>
          <a:xfrm>
            <a:off x="4035734" y="2110715"/>
            <a:ext cx="4874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Named Entity Recognition	Sentiment Analysis</a:t>
            </a:r>
          </a:p>
          <a:p>
            <a:r>
              <a:rPr lang="en-US" dirty="0"/>
              <a:t>Intent Classification			Summarization</a:t>
            </a:r>
          </a:p>
          <a:p>
            <a:r>
              <a:rPr lang="en-US" dirty="0"/>
              <a:t>Word Embeddings			Emotion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AE2432-602B-4506-8C22-8A5E9A8AA5CC}"/>
              </a:ext>
            </a:extLst>
          </p:cNvPr>
          <p:cNvSpPr txBox="1"/>
          <p:nvPr/>
        </p:nvSpPr>
        <p:spPr>
          <a:xfrm>
            <a:off x="4042609" y="3190520"/>
            <a:ext cx="4874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 Answering		Relevance Ranking</a:t>
            </a:r>
          </a:p>
          <a:p>
            <a:r>
              <a:rPr lang="en-US" dirty="0"/>
              <a:t>Best Next Action			Translation</a:t>
            </a:r>
          </a:p>
        </p:txBody>
      </p:sp>
    </p:spTree>
    <p:extLst>
      <p:ext uri="{BB962C8B-B14F-4D97-AF65-F5344CB8AC3E}">
        <p14:creationId xmlns:p14="http://schemas.microsoft.com/office/powerpoint/2010/main" val="304248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Our agenda in 5 notebooks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5837"/>
            <a:ext cx="8438322" cy="400279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prologue: LANGUAGE UNDERSTANDING use cases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Introduction to </a:t>
            </a:r>
            <a:r>
              <a:rPr lang="en-US" sz="2400" b="1" cap="all" dirty="0" err="1">
                <a:solidFill>
                  <a:schemeClr val="tx1"/>
                </a:solidFill>
                <a:ea typeface="+mj-ea"/>
              </a:rPr>
              <a:t>spaCy</a:t>
            </a:r>
            <a:endParaRPr lang="en-US" sz="2400" b="1" cap="all" dirty="0">
              <a:solidFill>
                <a:schemeClr val="tx1"/>
              </a:solidFill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Named entity extraction &amp; Word embeddings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ML &amp; NLP: Building a document classifier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Spark NLP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Embeddings, topics &amp; model fitting with Spark NLP</a:t>
            </a:r>
          </a:p>
        </p:txBody>
      </p:sp>
    </p:spTree>
    <p:extLst>
      <p:ext uri="{BB962C8B-B14F-4D97-AF65-F5344CB8AC3E}">
        <p14:creationId xmlns:p14="http://schemas.microsoft.com/office/powerpoint/2010/main" val="219098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NLP libraries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9875"/>
            <a:ext cx="8438322" cy="405914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By Ecosystem: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Python: NLTK, </a:t>
            </a:r>
            <a:r>
              <a:rPr lang="en-US" sz="2200" dirty="0" err="1"/>
              <a:t>spaCy</a:t>
            </a:r>
            <a:r>
              <a:rPr lang="en-US" sz="2200" dirty="0"/>
              <a:t>, </a:t>
            </a:r>
            <a:r>
              <a:rPr lang="en-US" sz="2200" dirty="0" err="1"/>
              <a:t>gensim</a:t>
            </a:r>
            <a:endParaRPr lang="en-US" sz="2200" dirty="0"/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JVM: </a:t>
            </a:r>
            <a:r>
              <a:rPr lang="en-US" sz="2200" dirty="0" err="1"/>
              <a:t>OpenNLP</a:t>
            </a:r>
            <a:r>
              <a:rPr lang="en-US" sz="2200" dirty="0"/>
              <a:t>, </a:t>
            </a:r>
            <a:r>
              <a:rPr lang="en-US" sz="2200" dirty="0" err="1"/>
              <a:t>CoreNLP</a:t>
            </a:r>
            <a:r>
              <a:rPr lang="en-US" sz="2200" dirty="0"/>
              <a:t>, Spark NLP, UIMA, GATE, Mallet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Others: tm for R, SAS, Watson, </a:t>
            </a:r>
            <a:r>
              <a:rPr lang="en-US" sz="2200" dirty="0" err="1"/>
              <a:t>Matlab</a:t>
            </a:r>
            <a:r>
              <a:rPr lang="en-US" sz="2200" dirty="0"/>
              <a:t>, </a:t>
            </a:r>
            <a:r>
              <a:rPr lang="is-IS" sz="2200" dirty="0"/>
              <a:t>…</a:t>
            </a:r>
            <a:endParaRPr lang="en-US" sz="22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By Design: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Raw functionality: NLTK, </a:t>
            </a:r>
            <a:r>
              <a:rPr lang="en-US" sz="2200" dirty="0" err="1"/>
              <a:t>OpenNLP</a:t>
            </a:r>
            <a:endParaRPr lang="en-US" sz="2200" dirty="0"/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Annotation libraries: </a:t>
            </a:r>
            <a:r>
              <a:rPr lang="en-US" sz="2200" dirty="0" err="1"/>
              <a:t>spaCy</a:t>
            </a:r>
            <a:r>
              <a:rPr lang="en-US" sz="2200" dirty="0"/>
              <a:t>, Spark NLP, UMIA, GATE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Industrial Grade, Open Source, Supported: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 err="1"/>
              <a:t>spaCy</a:t>
            </a:r>
            <a:endParaRPr lang="en-US" sz="2200" dirty="0"/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Spark NLP</a:t>
            </a:r>
          </a:p>
        </p:txBody>
      </p:sp>
    </p:spTree>
    <p:extLst>
      <p:ext uri="{BB962C8B-B14F-4D97-AF65-F5344CB8AC3E}">
        <p14:creationId xmlns:p14="http://schemas.microsoft.com/office/powerpoint/2010/main" val="5388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spacy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1C307-39A4-4A16-834E-2D4C773C408A}"/>
              </a:ext>
            </a:extLst>
          </p:cNvPr>
          <p:cNvPicPr/>
          <p:nvPr/>
        </p:nvPicPr>
        <p:blipFill rotWithShape="1">
          <a:blip r:embed="rId2"/>
          <a:srcRect l="12948" t="22336" r="17180" b="11567"/>
          <a:stretch/>
        </p:blipFill>
        <p:spPr bwMode="auto">
          <a:xfrm>
            <a:off x="342899" y="878683"/>
            <a:ext cx="8158163" cy="4174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0105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Spacy 2.0 Improvements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9874"/>
            <a:ext cx="8686800" cy="414362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200" dirty="0"/>
              <a:t>New deep learning-powered models for </a:t>
            </a:r>
            <a:r>
              <a:rPr lang="en-US" sz="2200" dirty="0" err="1"/>
              <a:t>spaCy's</a:t>
            </a:r>
            <a:r>
              <a:rPr lang="en-US" sz="2200" dirty="0"/>
              <a:t> tagger, parser </a:t>
            </a:r>
            <a:br>
              <a:rPr lang="en-US" sz="2200" dirty="0"/>
            </a:br>
            <a:r>
              <a:rPr lang="en-US" sz="2200" dirty="0"/>
              <a:t>and entity recognizer. The new models are 10× smaller, </a:t>
            </a:r>
            <a:br>
              <a:rPr lang="en-US" sz="2200" dirty="0"/>
            </a:br>
            <a:r>
              <a:rPr lang="en-US" sz="2200" dirty="0"/>
              <a:t>20% more accurate require under 1 GB of memory per process.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Easier to customize the pipeline with your own components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Add text categorization models to </a:t>
            </a:r>
            <a:r>
              <a:rPr lang="en-US" sz="2200" dirty="0" err="1"/>
              <a:t>spaCy</a:t>
            </a:r>
            <a:r>
              <a:rPr lang="en-US" sz="2200" dirty="0"/>
              <a:t> pipelines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Improved word vectors support with the new Vectors class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Serialization API made consistent across classes and objects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Pre-trained models for 7 languages: English, French, German, Spanish, Portuguese, Italian and Dutch</a:t>
            </a:r>
          </a:p>
          <a:p>
            <a:pPr>
              <a:lnSpc>
                <a:spcPct val="100000"/>
              </a:lnSpc>
            </a:pPr>
            <a:r>
              <a:rPr lang="en-US" sz="2200" dirty="0"/>
              <a:t>Revised matcher API and phrase matcher</a:t>
            </a:r>
          </a:p>
        </p:txBody>
      </p:sp>
    </p:spTree>
    <p:extLst>
      <p:ext uri="{BB962C8B-B14F-4D97-AF65-F5344CB8AC3E}">
        <p14:creationId xmlns:p14="http://schemas.microsoft.com/office/powerpoint/2010/main" val="276389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Our agenda in 5 notebooks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5837"/>
            <a:ext cx="8438322" cy="400279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prologue: LANGUAGE UNDERSTANDING use cases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</a:t>
            </a:r>
            <a:r>
              <a:rPr lang="en-US" sz="2400" cap="all" dirty="0" err="1">
                <a:solidFill>
                  <a:schemeClr val="tx1"/>
                </a:solidFill>
                <a:ea typeface="+mj-ea"/>
              </a:rPr>
              <a:t>spaCy</a:t>
            </a:r>
            <a:endParaRPr lang="en-US" sz="2400" cap="all" dirty="0">
              <a:solidFill>
                <a:schemeClr val="tx1"/>
              </a:solidFill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Named entity extraction &amp; Word embeddings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ML &amp; NLP: Building a document classifier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Spark NLP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Embeddings, topics &amp; model fitting with Spark NLP</a:t>
            </a:r>
          </a:p>
        </p:txBody>
      </p:sp>
    </p:spTree>
    <p:extLst>
      <p:ext uri="{BB962C8B-B14F-4D97-AF65-F5344CB8AC3E}">
        <p14:creationId xmlns:p14="http://schemas.microsoft.com/office/powerpoint/2010/main" val="321194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5"/>
          <p:cNvSpPr txBox="1">
            <a:spLocks/>
          </p:cNvSpPr>
          <p:nvPr/>
        </p:nvSpPr>
        <p:spPr>
          <a:xfrm>
            <a:off x="431800" y="241488"/>
            <a:ext cx="8269514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/>
              <a:t>Natural language understanding at scale with </a:t>
            </a:r>
            <a:r>
              <a:rPr lang="en-US" dirty="0" err="1"/>
              <a:t>spaCy</a:t>
            </a:r>
            <a:r>
              <a:rPr lang="en-US" dirty="0"/>
              <a:t> &amp; Spark NLP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417" y="1543050"/>
            <a:ext cx="8766313" cy="3366879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dirty="0">
                <a:latin typeface="Berlin Sans FB Demi" panose="020E0802020502020306" pitchFamily="34" charset="0"/>
              </a:rPr>
              <a:t>Please setup your laptop for the tutorial: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dirty="0">
                <a:latin typeface="Berlin Sans FB Demi" panose="020E0802020502020306" pitchFamily="34" charset="0"/>
              </a:rPr>
              <a:t>1. Install Docker:  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sz="1400" dirty="0" err="1">
                <a:latin typeface="Courier" charset="0"/>
                <a:ea typeface="Courier" charset="0"/>
                <a:cs typeface="Courier" charset="0"/>
              </a:rPr>
              <a:t>docs.docker.com</a:t>
            </a:r>
            <a:r>
              <a:rPr lang="en-US" sz="1400" dirty="0">
                <a:latin typeface="Courier" charset="0"/>
                <a:ea typeface="Courier" charset="0"/>
                <a:cs typeface="Courier" charset="0"/>
              </a:rPr>
              <a:t>/engine/installation/</a:t>
            </a:r>
            <a:r>
              <a:rPr lang="en-US" sz="2800" dirty="0">
                <a:latin typeface="Berlin Sans FB Demi" panose="020E0802020502020306" pitchFamily="34" charset="0"/>
              </a:rPr>
              <a:t> 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dirty="0">
                <a:latin typeface="Berlin Sans FB Demi" panose="020E0802020502020306" pitchFamily="34" charset="0"/>
              </a:rPr>
              <a:t>2. Pull the image: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pull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melcutz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nlu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-demo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800" dirty="0">
                <a:latin typeface="Berlin Sans FB Demi" panose="020E0802020502020306" pitchFamily="34" charset="0"/>
              </a:rPr>
              <a:t>3. Run the image: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docker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run -it --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rm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-p 8888:8888 										     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melcutz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nlu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-demo</a:t>
            </a:r>
          </a:p>
        </p:txBody>
      </p:sp>
    </p:spTree>
    <p:extLst>
      <p:ext uri="{BB962C8B-B14F-4D97-AF65-F5344CB8AC3E}">
        <p14:creationId xmlns:p14="http://schemas.microsoft.com/office/powerpoint/2010/main" val="150238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process of building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nlp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solutions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13F8304-0538-4BD1-BE41-3A3C4A8009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5147720"/>
              </p:ext>
            </p:extLst>
          </p:nvPr>
        </p:nvGraphicFramePr>
        <p:xfrm>
          <a:off x="1524000" y="990026"/>
          <a:ext cx="6096000" cy="3613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68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ML &amp; NLP: Common misconceptions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9875"/>
            <a:ext cx="8438322" cy="40591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I can keep my NLP and ML pipelines separate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So, can I just store the NLP output, then iterate with ML?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No. Feature engineering is part of your ML pipeline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An NLP library needs its own model training code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So, should it implement its own ML algorithms?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No. The world doesn’t need another KNN / W2V / CRF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I don’t need to train, because libraries come with models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So, can I just reuse the models that came with my library?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No, in most cases. NLP is medium- &amp; domain-specific</a:t>
            </a:r>
          </a:p>
        </p:txBody>
      </p:sp>
    </p:spTree>
    <p:extLst>
      <p:ext uri="{BB962C8B-B14F-4D97-AF65-F5344CB8AC3E}">
        <p14:creationId xmlns:p14="http://schemas.microsoft.com/office/powerpoint/2010/main" val="125300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Our agenda in 5 notebooks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5837"/>
            <a:ext cx="8438322" cy="400279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prologue: LANGUAGE UNDERSTANDING use cases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</a:t>
            </a:r>
            <a:r>
              <a:rPr lang="en-US" sz="2400" cap="all" dirty="0" err="1">
                <a:solidFill>
                  <a:schemeClr val="tx1"/>
                </a:solidFill>
                <a:ea typeface="+mj-ea"/>
              </a:rPr>
              <a:t>spaCy</a:t>
            </a:r>
            <a:endParaRPr lang="en-US" sz="2400" cap="all" dirty="0">
              <a:solidFill>
                <a:schemeClr val="tx1"/>
              </a:solidFill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Named entity extraction &amp; Word embeddings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ML &amp; NLP: Building a document classifier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Introduction to Spark NLP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Embeddings, topics &amp; model fitting with Spark NLP</a:t>
            </a:r>
          </a:p>
        </p:txBody>
      </p:sp>
    </p:spTree>
    <p:extLst>
      <p:ext uri="{BB962C8B-B14F-4D97-AF65-F5344CB8AC3E}">
        <p14:creationId xmlns:p14="http://schemas.microsoft.com/office/powerpoint/2010/main" val="363985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Introducing spark </a:t>
            </a:r>
            <a:r>
              <a:rPr lang="en-US" dirty="0" err="1"/>
              <a:t>nlp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99875"/>
            <a:ext cx="8438322" cy="405914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Industrial Grade NLP for the Spark, Java &amp; Scala ecosystem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Design Goals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Performance &amp; Scale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Frictionless Reuse</a:t>
            </a:r>
          </a:p>
          <a:p>
            <a:pPr marL="915988" lvl="1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200" dirty="0"/>
              <a:t>Enterprise Grade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Build on top of the Spark 2.0 ML API’s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/>
              <a:t>Apache 2.0 licensed, with active development &amp; support</a:t>
            </a:r>
          </a:p>
        </p:txBody>
      </p:sp>
    </p:spTree>
    <p:extLst>
      <p:ext uri="{BB962C8B-B14F-4D97-AF65-F5344CB8AC3E}">
        <p14:creationId xmlns:p14="http://schemas.microsoft.com/office/powerpoint/2010/main" val="103293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The performance bottleneck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9471" y="4787675"/>
            <a:ext cx="5714999" cy="321037"/>
          </a:xfrm>
        </p:spPr>
        <p:txBody>
          <a:bodyPr>
            <a:normAutofit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600" dirty="0"/>
              <a:t>Image Credit: Tim Hunter’s </a:t>
            </a:r>
            <a:r>
              <a:rPr lang="en-US" sz="1600" dirty="0" err="1"/>
              <a:t>TensorFrames</a:t>
            </a:r>
            <a:r>
              <a:rPr lang="en-US" sz="1600" dirty="0"/>
              <a:t> overview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" t="6764" r="2508" b="10918"/>
          <a:stretch/>
        </p:blipFill>
        <p:spPr>
          <a:xfrm>
            <a:off x="1182756" y="861002"/>
            <a:ext cx="6589644" cy="39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Reuse: out of the box functionality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329045"/>
              </p:ext>
            </p:extLst>
          </p:nvPr>
        </p:nvGraphicFramePr>
        <p:xfrm>
          <a:off x="641074" y="1099516"/>
          <a:ext cx="7861852" cy="34798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930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0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New in Spark</a:t>
                      </a:r>
                      <a:r>
                        <a:rPr lang="en-US" baseline="0" dirty="0"/>
                        <a:t> NLP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Reused from Spark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Tokenizer</a:t>
                      </a:r>
                    </a:p>
                    <a:p>
                      <a:pPr algn="ctr"/>
                      <a:r>
                        <a:rPr lang="en-US" dirty="0"/>
                        <a:t>Normalizer</a:t>
                      </a:r>
                    </a:p>
                    <a:p>
                      <a:pPr algn="ctr"/>
                      <a:r>
                        <a:rPr lang="en-US" dirty="0"/>
                        <a:t>Stemmer</a:t>
                      </a:r>
                    </a:p>
                    <a:p>
                      <a:pPr algn="ctr"/>
                      <a:r>
                        <a:rPr lang="en-US" dirty="0" err="1"/>
                        <a:t>Lemmatizer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Entity extractor</a:t>
                      </a:r>
                    </a:p>
                    <a:p>
                      <a:pPr algn="ctr"/>
                      <a:r>
                        <a:rPr lang="en-US" dirty="0"/>
                        <a:t>Date extractor</a:t>
                      </a:r>
                    </a:p>
                    <a:p>
                      <a:pPr algn="ctr"/>
                      <a:r>
                        <a:rPr lang="en-US" dirty="0"/>
                        <a:t>Part of Speech tagger</a:t>
                      </a:r>
                    </a:p>
                    <a:p>
                      <a:pPr algn="ctr"/>
                      <a:r>
                        <a:rPr lang="en-US" dirty="0"/>
                        <a:t>Named entity</a:t>
                      </a:r>
                      <a:r>
                        <a:rPr lang="en-US" baseline="0" dirty="0"/>
                        <a:t> recognizer</a:t>
                      </a:r>
                    </a:p>
                    <a:p>
                      <a:pPr algn="ctr"/>
                      <a:r>
                        <a:rPr lang="en-US" baseline="0" dirty="0"/>
                        <a:t>Sentiment analysis</a:t>
                      </a:r>
                    </a:p>
                    <a:p>
                      <a:pPr algn="ctr"/>
                      <a:r>
                        <a:rPr lang="en-US" baseline="0" dirty="0"/>
                        <a:t>Assertion Status</a:t>
                      </a:r>
                    </a:p>
                    <a:p>
                      <a:pPr algn="ctr"/>
                      <a:r>
                        <a:rPr lang="en-US" baseline="0" dirty="0"/>
                        <a:t>Spell checker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modeling</a:t>
                      </a:r>
                    </a:p>
                    <a:p>
                      <a:pPr algn="ctr"/>
                      <a:r>
                        <a:rPr lang="en-US" dirty="0"/>
                        <a:t>Word 2 </a:t>
                      </a:r>
                      <a:r>
                        <a:rPr lang="en-US" dirty="0" err="1"/>
                        <a:t>Vec</a:t>
                      </a:r>
                      <a:endParaRPr lang="en-US" dirty="0"/>
                    </a:p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TF-IDF</a:t>
                      </a:r>
                    </a:p>
                    <a:p>
                      <a:pPr algn="ctr"/>
                      <a:r>
                        <a:rPr lang="en-US" dirty="0"/>
                        <a:t>String</a:t>
                      </a:r>
                      <a:r>
                        <a:rPr lang="en-US" baseline="0" dirty="0"/>
                        <a:t> distance calculation</a:t>
                      </a:r>
                    </a:p>
                    <a:p>
                      <a:pPr algn="ctr"/>
                      <a:r>
                        <a:rPr lang="en-US" baseline="0" dirty="0"/>
                        <a:t>N-grams calculation</a:t>
                      </a:r>
                    </a:p>
                    <a:p>
                      <a:pPr algn="ctr"/>
                      <a:r>
                        <a:rPr lang="en-US" dirty="0"/>
                        <a:t>Stop words removal</a:t>
                      </a:r>
                    </a:p>
                    <a:p>
                      <a:pPr algn="ctr"/>
                      <a:r>
                        <a:rPr lang="en-US" dirty="0"/>
                        <a:t>Classification</a:t>
                      </a:r>
                      <a:endParaRPr lang="en-US" baseline="0" dirty="0"/>
                    </a:p>
                    <a:p>
                      <a:pPr algn="ctr"/>
                      <a:r>
                        <a:rPr lang="en-US" dirty="0"/>
                        <a:t>Regression</a:t>
                      </a:r>
                    </a:p>
                    <a:p>
                      <a:pPr algn="ctr"/>
                      <a:r>
                        <a:rPr lang="en-US" dirty="0"/>
                        <a:t>Ensembles</a:t>
                      </a:r>
                    </a:p>
                    <a:p>
                      <a:pPr algn="ctr"/>
                      <a:r>
                        <a:rPr lang="en-US" dirty="0"/>
                        <a:t>Train/Test</a:t>
                      </a:r>
                      <a:r>
                        <a:rPr lang="en-US" baseline="0" dirty="0"/>
                        <a:t> &amp; Cross-Validation</a:t>
                      </a:r>
                    </a:p>
                    <a:p>
                      <a:pPr algn="ctr"/>
                      <a:r>
                        <a:rPr lang="en-US" dirty="0"/>
                        <a:t>Grid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3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Benchmark: training</a:t>
            </a:r>
          </a:p>
        </p:txBody>
      </p:sp>
      <p:pic>
        <p:nvPicPr>
          <p:cNvPr id="5" name="image11.png">
            <a:extLst>
              <a:ext uri="{FF2B5EF4-FFF2-40B4-BE49-F238E27FC236}">
                <a16:creationId xmlns:a16="http://schemas.microsoft.com/office/drawing/2014/main" id="{50752B8A-8A90-4B2B-B106-EDE4B539091F}"/>
              </a:ext>
            </a:extLst>
          </p:cNvPr>
          <p:cNvPicPr/>
          <p:nvPr/>
        </p:nvPicPr>
        <p:blipFill rotWithShape="1">
          <a:blip r:embed="rId2">
            <a:lum/>
            <a:alphaModFix/>
          </a:blip>
          <a:srcRect r="18189"/>
          <a:stretch/>
        </p:blipFill>
        <p:spPr>
          <a:xfrm>
            <a:off x="3909805" y="850106"/>
            <a:ext cx="5136834" cy="2900919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E149350-052D-4825-8BFA-4AE3103A667D}"/>
              </a:ext>
            </a:extLst>
          </p:cNvPr>
          <p:cNvSpPr txBox="1">
            <a:spLocks/>
          </p:cNvSpPr>
          <p:nvPr/>
        </p:nvSpPr>
        <p:spPr>
          <a:xfrm>
            <a:off x="197373" y="1168751"/>
            <a:ext cx="3843338" cy="2723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5425" indent="-225425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20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100" dirty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Run on a desktop PC, Linux Mint with 16GB RAM, local SSD drives, </a:t>
            </a:r>
            <a:br>
              <a:rPr lang="en-US" sz="1700" dirty="0"/>
            </a:br>
            <a:r>
              <a:rPr lang="en-US" sz="1700" dirty="0"/>
              <a:t>&amp; Intel core i5-6600K processor running 4 cores at 3.5GHz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Data has been taken from the National American Corpus (</a:t>
            </a:r>
            <a:r>
              <a:rPr lang="en-US" sz="1700" u="sng" dirty="0"/>
              <a:t>http://www.anc.org</a:t>
            </a:r>
            <a:r>
              <a:rPr lang="en-US" sz="1700" dirty="0"/>
              <a:t>), utilizing the MASC 3.0.2 written corpora from the newspaper section.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Pipeline has Sentence Boundary, Tokenization &amp; Part of Speech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FC056D2-B16C-42AE-AE28-6B77763597A1}"/>
              </a:ext>
            </a:extLst>
          </p:cNvPr>
          <p:cNvSpPr txBox="1">
            <a:spLocks/>
          </p:cNvSpPr>
          <p:nvPr/>
        </p:nvSpPr>
        <p:spPr>
          <a:xfrm>
            <a:off x="1071559" y="4126635"/>
            <a:ext cx="7000875" cy="938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20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100" dirty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Spark-NLP was 38 times faster to train on 100kb of data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Spark-NLP was 80 times faster to train on 2.6mb of data</a:t>
            </a:r>
          </a:p>
        </p:txBody>
      </p:sp>
    </p:spTree>
    <p:extLst>
      <p:ext uri="{BB962C8B-B14F-4D97-AF65-F5344CB8AC3E}">
        <p14:creationId xmlns:p14="http://schemas.microsoft.com/office/powerpoint/2010/main" val="1937997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Benchmark: PREDICTION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3FC056D2-B16C-42AE-AE28-6B77763597A1}"/>
              </a:ext>
            </a:extLst>
          </p:cNvPr>
          <p:cNvSpPr txBox="1">
            <a:spLocks/>
          </p:cNvSpPr>
          <p:nvPr/>
        </p:nvSpPr>
        <p:spPr>
          <a:xfrm>
            <a:off x="107157" y="1400176"/>
            <a:ext cx="3993356" cy="33504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5425" indent="-225425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20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100" dirty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dirty="0"/>
              <a:t>spaCy was faster on a </a:t>
            </a:r>
            <a:r>
              <a:rPr lang="en-US" b="1" dirty="0"/>
              <a:t>140kb</a:t>
            </a:r>
            <a:r>
              <a:rPr lang="en-US" dirty="0"/>
              <a:t> dataset (both libraries finished in under a second)</a:t>
            </a:r>
          </a:p>
          <a:p>
            <a:pPr lvl="0"/>
            <a:r>
              <a:rPr lang="en-US" dirty="0"/>
              <a:t>Spark-NLP was </a:t>
            </a:r>
            <a:r>
              <a:rPr lang="en-US" b="1" dirty="0"/>
              <a:t>1.4 times faster </a:t>
            </a:r>
            <a:r>
              <a:rPr lang="en-US" dirty="0"/>
              <a:t>on a 15mb dataset </a:t>
            </a:r>
            <a:br>
              <a:rPr lang="en-US" dirty="0"/>
            </a:br>
            <a:r>
              <a:rPr lang="en-US" dirty="0"/>
              <a:t>(about 40 vs. 70 seconds)</a:t>
            </a:r>
          </a:p>
          <a:p>
            <a:pPr lvl="0"/>
            <a:r>
              <a:rPr lang="en-US" dirty="0"/>
              <a:t>Spark-NLP was </a:t>
            </a:r>
            <a:r>
              <a:rPr lang="en-US" b="1" dirty="0"/>
              <a:t>1.6 times faster </a:t>
            </a:r>
            <a:r>
              <a:rPr lang="en-US" dirty="0"/>
              <a:t>on a 75mb dataset </a:t>
            </a:r>
            <a:br>
              <a:rPr lang="en-US" dirty="0"/>
            </a:br>
            <a:r>
              <a:rPr lang="en-US" dirty="0"/>
              <a:t>(about 5 vs. 9 minutes)</a:t>
            </a:r>
          </a:p>
          <a:p>
            <a:pPr lvl="0"/>
            <a:r>
              <a:rPr lang="en-US" dirty="0"/>
              <a:t>Both libraries were configured to leverage all CPU cores</a:t>
            </a:r>
          </a:p>
        </p:txBody>
      </p:sp>
      <p:pic>
        <p:nvPicPr>
          <p:cNvPr id="6" name="image6.png">
            <a:extLst>
              <a:ext uri="{FF2B5EF4-FFF2-40B4-BE49-F238E27FC236}">
                <a16:creationId xmlns:a16="http://schemas.microsoft.com/office/drawing/2014/main" id="{CBAC92C9-C89A-4DDC-8206-3398F1F2C516}"/>
              </a:ext>
            </a:extLst>
          </p:cNvPr>
          <p:cNvPicPr/>
          <p:nvPr/>
        </p:nvPicPr>
        <p:blipFill rotWithShape="1">
          <a:blip r:embed="rId2">
            <a:lum/>
            <a:alphaModFix/>
          </a:blip>
          <a:srcRect r="11621"/>
          <a:stretch/>
        </p:blipFill>
        <p:spPr>
          <a:xfrm>
            <a:off x="4336256" y="1034196"/>
            <a:ext cx="4636294" cy="3823554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25945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/>
              <a:t>Benchmark: SCALING</a:t>
            </a:r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FE149350-052D-4825-8BFA-4AE3103A667D}"/>
              </a:ext>
            </a:extLst>
          </p:cNvPr>
          <p:cNvSpPr txBox="1">
            <a:spLocks/>
          </p:cNvSpPr>
          <p:nvPr/>
        </p:nvSpPr>
        <p:spPr>
          <a:xfrm>
            <a:off x="104503" y="1386207"/>
            <a:ext cx="3988865" cy="272331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5425" indent="-225425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20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100" dirty="0" smtClean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100" dirty="0">
                <a:solidFill>
                  <a:srgbClr val="161616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Spark-NLP against itself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2.5x speedup with a 4-node cluster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Zero code changes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Spark scales as Spark does: </a:t>
            </a:r>
            <a:br>
              <a:rPr lang="en-US" sz="1700" dirty="0"/>
            </a:br>
            <a:r>
              <a:rPr lang="en-US" sz="1700" b="1" dirty="0"/>
              <a:t>1 to 3 orders of magnitude faster </a:t>
            </a:r>
            <a:r>
              <a:rPr lang="en-US" sz="1700" dirty="0"/>
              <a:t>depending on cluster setup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700" dirty="0"/>
              <a:t>Not compares to </a:t>
            </a:r>
            <a:r>
              <a:rPr lang="en-US" sz="1700" dirty="0" err="1"/>
              <a:t>spaCy</a:t>
            </a:r>
            <a:r>
              <a:rPr lang="en-US" sz="1700" dirty="0"/>
              <a:t>, since it cannot leverage a cluster</a:t>
            </a:r>
          </a:p>
        </p:txBody>
      </p:sp>
      <p:pic>
        <p:nvPicPr>
          <p:cNvPr id="6" name="image8.png">
            <a:extLst>
              <a:ext uri="{FF2B5EF4-FFF2-40B4-BE49-F238E27FC236}">
                <a16:creationId xmlns:a16="http://schemas.microsoft.com/office/drawing/2014/main" id="{ABDE20DA-ACE8-4EF6-8809-4CFB25CE331C}"/>
              </a:ext>
            </a:extLst>
          </p:cNvPr>
          <p:cNvPicPr/>
          <p:nvPr/>
        </p:nvPicPr>
        <p:blipFill rotWithShape="1">
          <a:blip r:embed="rId2">
            <a:lum/>
            <a:alphaModFix/>
          </a:blip>
          <a:srcRect r="12786"/>
          <a:stretch/>
        </p:blipFill>
        <p:spPr>
          <a:xfrm>
            <a:off x="4016963" y="955040"/>
            <a:ext cx="5022534" cy="3233420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14984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2303" y="831273"/>
            <a:ext cx="7902849" cy="145433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FDE04-A301-4AA3-9541-92C90C5A48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E1F0FE2-1FFB-4644-BC68-3C3EE6DD8139}"/>
              </a:ext>
            </a:extLst>
          </p:cNvPr>
          <p:cNvSpPr txBox="1">
            <a:spLocks/>
          </p:cNvSpPr>
          <p:nvPr/>
        </p:nvSpPr>
        <p:spPr>
          <a:xfrm>
            <a:off x="1292088" y="3166681"/>
            <a:ext cx="6579704" cy="14364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None/>
              <a:defRPr lang="en-US" sz="1600" b="0" i="0" kern="1200" spc="100">
                <a:solidFill>
                  <a:srgbClr val="8DA0A0"/>
                </a:solidFill>
                <a:latin typeface="Calibri"/>
                <a:ea typeface="+mn-ea"/>
                <a:cs typeface="Calibri"/>
              </a:defRPr>
            </a:lvl1pPr>
            <a:lvl2pPr marL="684213" indent="-2270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8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2pPr>
            <a:lvl3pPr marL="1090613" indent="-176213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•"/>
              <a:defRPr lang="en-US" sz="16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3pPr>
            <a:lvl4pPr marL="16002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lang="en-US" sz="14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4pPr>
            <a:lvl5pPr marL="2057400" indent="-228600" algn="l" defTabSz="4572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lang="en-US" sz="1100" b="0" i="0" kern="1200" spc="50">
                <a:solidFill>
                  <a:srgbClr val="FFFFFF"/>
                </a:solidFill>
                <a:latin typeface="Bariol Regular"/>
                <a:ea typeface="+mn-ea"/>
                <a:cs typeface="Bariol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s-ES" sz="1800" b="1"/>
              <a:t>Claudiu Branzan			Alex Thomas			David Talby</a:t>
            </a:r>
          </a:p>
          <a:p>
            <a:pPr>
              <a:spcAft>
                <a:spcPts val="1200"/>
              </a:spcAft>
            </a:pP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9232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Our agenda in 5 notebooks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85837"/>
            <a:ext cx="8438322" cy="400279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r>
              <a:rPr lang="en-US" sz="2400" b="1" cap="all" dirty="0">
                <a:solidFill>
                  <a:schemeClr val="tx1"/>
                </a:solidFill>
                <a:ea typeface="+mj-ea"/>
              </a:rPr>
              <a:t>prologue: LANGUAGE UNDERSTANDING use cases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</a:t>
            </a:r>
            <a:r>
              <a:rPr lang="en-US" sz="2400" cap="all" dirty="0" err="1">
                <a:solidFill>
                  <a:schemeClr val="tx1"/>
                </a:solidFill>
                <a:ea typeface="+mj-ea"/>
              </a:rPr>
              <a:t>spaCy</a:t>
            </a:r>
            <a:endParaRPr lang="en-US" sz="2400" cap="all" dirty="0">
              <a:solidFill>
                <a:schemeClr val="tx1"/>
              </a:solidFill>
              <a:ea typeface="+mj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Named entity extraction &amp; Word embeddings</a:t>
            </a:r>
          </a:p>
          <a:p>
            <a:pPr marL="457200" indent="-457200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ML &amp; NLP: Building a document classifier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Introduction to Spark NLP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cap="all" dirty="0">
                <a:solidFill>
                  <a:schemeClr val="tx1"/>
                </a:solidFill>
                <a:ea typeface="+mj-ea"/>
              </a:rPr>
              <a:t>Embeddings, topics &amp; model fitting with Spark NLP</a:t>
            </a:r>
          </a:p>
        </p:txBody>
      </p:sp>
    </p:spTree>
    <p:extLst>
      <p:ext uri="{BB962C8B-B14F-4D97-AF65-F5344CB8AC3E}">
        <p14:creationId xmlns:p14="http://schemas.microsoft.com/office/powerpoint/2010/main" val="19690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457200" y="154865"/>
            <a:ext cx="8229600" cy="77931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The first rule of </a:t>
            </a:r>
            <a:r>
              <a:rPr lang="en-US" dirty="0" err="1">
                <a:solidFill>
                  <a:schemeClr val="accent2">
                    <a:lumMod val="50000"/>
                  </a:schemeClr>
                </a:solidFill>
              </a:rPr>
              <a:t>nlP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is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74700" y="2058700"/>
            <a:ext cx="8438322" cy="98700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3600" cap="all" dirty="0">
                <a:solidFill>
                  <a:schemeClr val="tx1"/>
                </a:solidFill>
                <a:ea typeface="+mj-ea"/>
              </a:rPr>
              <a:t>We all speak many languages.</a:t>
            </a:r>
          </a:p>
        </p:txBody>
      </p:sp>
    </p:spTree>
    <p:extLst>
      <p:ext uri="{BB962C8B-B14F-4D97-AF65-F5344CB8AC3E}">
        <p14:creationId xmlns:p14="http://schemas.microsoft.com/office/powerpoint/2010/main" val="290564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49242E-4E82-469D-B54E-477FFB537F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023277"/>
              </p:ext>
            </p:extLst>
          </p:nvPr>
        </p:nvGraphicFramePr>
        <p:xfrm>
          <a:off x="373353" y="1003201"/>
          <a:ext cx="3839921" cy="317310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839921">
                  <a:extLst>
                    <a:ext uri="{9D8B030D-6E8A-4147-A177-3AD203B41FA5}">
                      <a16:colId xmlns:a16="http://schemas.microsoft.com/office/drawing/2014/main" val="3807331545"/>
                    </a:ext>
                  </a:extLst>
                </a:gridCol>
              </a:tblGrid>
              <a:tr h="68122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                                                  </a:t>
                      </a:r>
                      <a:br>
                        <a:rPr lang="en-US" sz="1200" dirty="0"/>
                      </a:br>
                      <a:r>
                        <a:rPr lang="en-US" sz="1200" dirty="0"/>
                        <a:t>                                             Triage Notes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072938548"/>
                  </a:ext>
                </a:extLst>
              </a:tr>
              <a:tr h="7163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/>
                        <a:t>states started last night, upper </a:t>
                      </a:r>
                      <a:r>
                        <a:rPr lang="en-US" sz="1400" dirty="0" err="1"/>
                        <a:t>abd</a:t>
                      </a:r>
                      <a:r>
                        <a:rPr lang="en-US" sz="1400" dirty="0"/>
                        <a:t>, took </a:t>
                      </a:r>
                      <a:r>
                        <a:rPr lang="en-US" sz="1400" dirty="0" err="1"/>
                        <a:t>alka</a:t>
                      </a:r>
                      <a:r>
                        <a:rPr lang="en-US" sz="1400" dirty="0"/>
                        <a:t> seltzer </a:t>
                      </a:r>
                      <a:r>
                        <a:rPr lang="en-US" sz="1400" dirty="0" err="1"/>
                        <a:t>approx</a:t>
                      </a:r>
                      <a:r>
                        <a:rPr lang="en-US" sz="1400" dirty="0"/>
                        <a:t> 0500, no relief. nausea no vomiting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1640676943"/>
                  </a:ext>
                </a:extLst>
              </a:tr>
              <a:tr h="716353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/>
                        <a:t>Since </a:t>
                      </a:r>
                      <a:r>
                        <a:rPr lang="en-US" sz="1400" dirty="0" err="1"/>
                        <a:t>yeatreday</a:t>
                      </a:r>
                      <a:r>
                        <a:rPr lang="en-US" sz="1400" dirty="0"/>
                        <a:t> 10/10 "constant Tylenol 1 </a:t>
                      </a:r>
                      <a:r>
                        <a:rPr lang="en-US" sz="1400" dirty="0" err="1"/>
                        <a:t>hr</a:t>
                      </a:r>
                      <a:r>
                        <a:rPr lang="en-US" sz="1400" dirty="0"/>
                        <a:t> ago. +nausea. diaphoretic. Mid </a:t>
                      </a:r>
                      <a:r>
                        <a:rPr lang="en-US" sz="1400" dirty="0" err="1"/>
                        <a:t>abd</a:t>
                      </a:r>
                      <a:r>
                        <a:rPr lang="en-US" sz="1400" dirty="0"/>
                        <a:t> radiates to back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551979263"/>
                  </a:ext>
                </a:extLst>
              </a:tr>
              <a:tr h="945586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400" dirty="0"/>
                        <a:t>Generalized </a:t>
                      </a:r>
                      <a:r>
                        <a:rPr lang="en-US" sz="1400" dirty="0" err="1"/>
                        <a:t>abd</a:t>
                      </a:r>
                      <a:r>
                        <a:rPr lang="en-US" sz="1400" dirty="0"/>
                        <a:t> radiating to lower x 3 days accompanied by dark stools. Now with bloody stool this am. Denies dizzy, sob, fatigue. Visiting from Japan on business.”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428211297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460146-6A65-46CC-AAB3-051F65977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66960"/>
              </p:ext>
            </p:extLst>
          </p:nvPr>
        </p:nvGraphicFramePr>
        <p:xfrm>
          <a:off x="4836135" y="1931889"/>
          <a:ext cx="3934512" cy="1447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67256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  <a:gridCol w="1967256">
                  <a:extLst>
                    <a:ext uri="{9D8B030D-6E8A-4147-A177-3AD203B41FA5}">
                      <a16:colId xmlns:a16="http://schemas.microsoft.com/office/drawing/2014/main" val="1220481474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Type of Pain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Intensity of Pain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Body part of region</a:t>
                      </a:r>
                    </a:p>
                  </a:txBody>
                  <a:tcPr marL="102870" marR="102870" marT="102870" marB="10287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Symptoms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Onset of symptoms</a:t>
                      </a: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Attempted home remedy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</a:tbl>
          </a:graphicData>
        </a:graphic>
      </p:graphicFrame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EMERGENCY ROOM LANGUAGE</a:t>
            </a:r>
          </a:p>
        </p:txBody>
      </p:sp>
      <p:pic>
        <p:nvPicPr>
          <p:cNvPr id="1026" name="Picture 2" descr="Image result for emergency room">
            <a:extLst>
              <a:ext uri="{FF2B5EF4-FFF2-40B4-BE49-F238E27FC236}">
                <a16:creationId xmlns:a16="http://schemas.microsoft.com/office/drawing/2014/main" id="{4B4B3126-EDC2-4215-888C-96828ADE9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24" y="1043451"/>
            <a:ext cx="1398866" cy="59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41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460146-6A65-46CC-AAB3-051F65977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357621"/>
              </p:ext>
            </p:extLst>
          </p:nvPr>
        </p:nvGraphicFramePr>
        <p:xfrm>
          <a:off x="4824335" y="996167"/>
          <a:ext cx="3934512" cy="1447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67256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  <a:gridCol w="1967256">
                  <a:extLst>
                    <a:ext uri="{9D8B030D-6E8A-4147-A177-3AD203B41FA5}">
                      <a16:colId xmlns:a16="http://schemas.microsoft.com/office/drawing/2014/main" val="1220481474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Summarize Main Result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Theory or Experiment?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Benchmark Used</a:t>
                      </a:r>
                    </a:p>
                  </a:txBody>
                  <a:tcPr marL="102870" marR="102870" marT="102870" marB="102870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Double Blind?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Sample Size?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All Results Published?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</a:tbl>
          </a:graphicData>
        </a:graphic>
      </p:graphicFrame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ACADEMIC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688D3-A49C-485F-B883-3B42E69E5FCA}"/>
              </a:ext>
            </a:extLst>
          </p:cNvPr>
          <p:cNvPicPr/>
          <p:nvPr/>
        </p:nvPicPr>
        <p:blipFill rotWithShape="1">
          <a:blip r:embed="rId3"/>
          <a:srcRect l="18521" t="7581" r="18520" b="6160"/>
          <a:stretch/>
        </p:blipFill>
        <p:spPr>
          <a:xfrm>
            <a:off x="63305" y="777344"/>
            <a:ext cx="4641454" cy="40900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5" y="2699534"/>
            <a:ext cx="40054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Title: Keyword Heavy, common word plays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Authors, affiliations &amp; contact details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Abstract: Best Summary of Work &amp; Results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Introduction, related work, experiment,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Professional language, correct grammar</a:t>
            </a:r>
          </a:p>
        </p:txBody>
      </p:sp>
    </p:spTree>
    <p:extLst>
      <p:ext uri="{BB962C8B-B14F-4D97-AF65-F5344CB8AC3E}">
        <p14:creationId xmlns:p14="http://schemas.microsoft.com/office/powerpoint/2010/main" val="219766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460146-6A65-46CC-AAB3-051F65977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05361"/>
              </p:ext>
            </p:extLst>
          </p:nvPr>
        </p:nvGraphicFramePr>
        <p:xfrm>
          <a:off x="4824335" y="996167"/>
          <a:ext cx="3934512" cy="1447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934512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Who did What?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When and Where?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How do they feel about it?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</a:tbl>
          </a:graphicData>
        </a:graphic>
      </p:graphicFrame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SMS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4" y="2699534"/>
            <a:ext cx="41340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Meaning split across many snippets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Most Snippets aren’t grammatically correct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Slang, profanity &amp; inside jokes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Emojis for sentiment analysis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Auto-Correct Issues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Also a challenge with OCR &amp; ASR</a:t>
            </a:r>
          </a:p>
        </p:txBody>
      </p:sp>
      <p:pic>
        <p:nvPicPr>
          <p:cNvPr id="8" name="Picture 7" descr="Image result for funny sms thread">
            <a:extLst>
              <a:ext uri="{FF2B5EF4-FFF2-40B4-BE49-F238E27FC236}">
                <a16:creationId xmlns:a16="http://schemas.microsoft.com/office/drawing/2014/main" id="{FB9DF971-57B2-4F6B-B5D0-0876CF28F98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2" r="21309"/>
          <a:stretch/>
        </p:blipFill>
        <p:spPr bwMode="auto">
          <a:xfrm>
            <a:off x="576777" y="621497"/>
            <a:ext cx="3298874" cy="4371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90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LEGAL TRANSCRIPTIONS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4" y="2699534"/>
            <a:ext cx="4134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Verbatim conversation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Procedural step-by-step process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Jargon is specific to kind of procedure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Dashes indicate pauses or </a:t>
            </a:r>
            <a:r>
              <a:rPr lang="en-US" sz="1600" dirty="0" err="1">
                <a:solidFill>
                  <a:srgbClr val="002060"/>
                </a:solidFill>
              </a:rPr>
              <a:t>talkovers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8A905-7E37-4D2F-8FE9-03E3D9088D70}"/>
              </a:ext>
            </a:extLst>
          </p:cNvPr>
          <p:cNvPicPr/>
          <p:nvPr/>
        </p:nvPicPr>
        <p:blipFill rotWithShape="1">
          <a:blip r:embed="rId3"/>
          <a:srcRect l="34847" t="14617" r="36235" b="9089"/>
          <a:stretch/>
        </p:blipFill>
        <p:spPr>
          <a:xfrm>
            <a:off x="412654" y="1020068"/>
            <a:ext cx="3506203" cy="3884481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503DDD-EF0F-4455-AF73-D931E0654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78124"/>
              </p:ext>
            </p:extLst>
          </p:nvPr>
        </p:nvGraphicFramePr>
        <p:xfrm>
          <a:off x="4563076" y="996167"/>
          <a:ext cx="3934512" cy="1447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67256">
                  <a:extLst>
                    <a:ext uri="{9D8B030D-6E8A-4147-A177-3AD203B41FA5}">
                      <a16:colId xmlns:a16="http://schemas.microsoft.com/office/drawing/2014/main" val="868607812"/>
                    </a:ext>
                  </a:extLst>
                </a:gridCol>
                <a:gridCol w="1967256">
                  <a:extLst>
                    <a:ext uri="{9D8B030D-6E8A-4147-A177-3AD203B41FA5}">
                      <a16:colId xmlns:a16="http://schemas.microsoft.com/office/drawing/2014/main" val="1220481474"/>
                    </a:ext>
                  </a:extLst>
                </a:gridCol>
              </a:tblGrid>
              <a:tr h="388620">
                <a:tc gridSpan="2"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Features</a:t>
                      </a:r>
                    </a:p>
                  </a:txBody>
                  <a:tcPr marL="102870" marR="102870" marT="102870" marB="10287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355806"/>
                  </a:ext>
                </a:extLst>
              </a:tr>
              <a:tr h="982980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Kind of hearing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Kind of motion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Who filed it</a:t>
                      </a:r>
                    </a:p>
                  </a:txBody>
                  <a:tcPr marL="102870" marR="102870" marT="102870" marB="102870"/>
                </a:tc>
                <a:tc>
                  <a:txBody>
                    <a:bodyPr/>
                    <a:lstStyle/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Evidence presented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Witnesses presented</a:t>
                      </a:r>
                    </a:p>
                    <a:p>
                      <a:pPr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dirty="0"/>
                        <a:t>Decision</a:t>
                      </a:r>
                    </a:p>
                  </a:txBody>
                  <a:tcPr marL="102870" marR="102870" marT="102870" marB="102870"/>
                </a:tc>
                <a:extLst>
                  <a:ext uri="{0D108BD9-81ED-4DB2-BD59-A6C34878D82A}">
                    <a16:rowId xmlns:a16="http://schemas.microsoft.com/office/drawing/2014/main" val="2832680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8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5">
            <a:extLst>
              <a:ext uri="{FF2B5EF4-FFF2-40B4-BE49-F238E27FC236}">
                <a16:creationId xmlns:a16="http://schemas.microsoft.com/office/drawing/2014/main" id="{4D7F4757-D63B-42E4-8972-C6459A774309}"/>
              </a:ext>
            </a:extLst>
          </p:cNvPr>
          <p:cNvSpPr txBox="1">
            <a:spLocks/>
          </p:cNvSpPr>
          <p:nvPr/>
        </p:nvSpPr>
        <p:spPr>
          <a:xfrm>
            <a:off x="1271035" y="-73106"/>
            <a:ext cx="6577459" cy="81205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i="0" kern="1200" cap="all" spc="100">
                <a:solidFill>
                  <a:schemeClr val="accent5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ctr"/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LEGAL LANGUAGE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7B6E1-E721-4A9A-BEF3-C8F93F63BCDA}"/>
              </a:ext>
            </a:extLst>
          </p:cNvPr>
          <p:cNvSpPr txBox="1"/>
          <p:nvPr/>
        </p:nvSpPr>
        <p:spPr>
          <a:xfrm>
            <a:off x="4824334" y="2699534"/>
            <a:ext cx="4319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Plus a lot of boilerplate text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This also applies to financial documents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See: </a:t>
            </a:r>
            <a:r>
              <a:rPr lang="en-US" sz="1600" dirty="0">
                <a:solidFill>
                  <a:srgbClr val="002060"/>
                </a:solidFill>
                <a:hlinkClick r:id="rId3"/>
              </a:rPr>
              <a:t>SEC Filings Tutorial 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by the National Center for Business Journalism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2AB3E7-44F5-435A-A582-2CCCACA4343D}"/>
              </a:ext>
            </a:extLst>
          </p:cNvPr>
          <p:cNvPicPr/>
          <p:nvPr/>
        </p:nvPicPr>
        <p:blipFill rotWithShape="1">
          <a:blip r:embed="rId4"/>
          <a:srcRect l="31724" t="12766" r="32996"/>
          <a:stretch/>
        </p:blipFill>
        <p:spPr>
          <a:xfrm>
            <a:off x="495014" y="873149"/>
            <a:ext cx="3561347" cy="404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 xmlns:p14="http://schemas.microsoft.com/office/powerpoint/2010/main">
        <p:fade/>
      </p:transition>
    </mc:Fallback>
  </mc:AlternateContent>
</p:sld>
</file>

<file path=ppt/theme/theme1.xml><?xml version="1.0" encoding="utf-8"?>
<a:theme xmlns:a="http://schemas.openxmlformats.org/drawingml/2006/main" name="xPatterns General Use">
  <a:themeElements>
    <a:clrScheme name="xPatterns Color Theme">
      <a:dk1>
        <a:srgbClr val="0D1B1C"/>
      </a:dk1>
      <a:lt1>
        <a:srgbClr val="FFFFFF"/>
      </a:lt1>
      <a:dk2>
        <a:srgbClr val="2A3232"/>
      </a:dk2>
      <a:lt2>
        <a:srgbClr val="DADADB"/>
      </a:lt2>
      <a:accent1>
        <a:srgbClr val="366F79"/>
      </a:accent1>
      <a:accent2>
        <a:srgbClr val="6FCCDC"/>
      </a:accent2>
      <a:accent3>
        <a:srgbClr val="C5EBF1"/>
      </a:accent3>
      <a:accent4>
        <a:srgbClr val="974808"/>
      </a:accent4>
      <a:accent5>
        <a:srgbClr val="F47521"/>
      </a:accent5>
      <a:accent6>
        <a:srgbClr val="DCB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1358149B4A1404582151C437CB63887" ma:contentTypeVersion="0" ma:contentTypeDescription="Create a new document." ma:contentTypeScope="" ma:versionID="be8f6e2259eb2bb22916a4e62a55f52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5A32823-7A89-4B5A-B1C4-55844D8FF5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9332</TotalTime>
  <Words>1571</Words>
  <Application>Microsoft Office PowerPoint</Application>
  <PresentationFormat>On-screen Show (16:9)</PresentationFormat>
  <Paragraphs>247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Bariol Regular</vt:lpstr>
      <vt:lpstr>Berlin Sans FB Demi</vt:lpstr>
      <vt:lpstr>Calibri</vt:lpstr>
      <vt:lpstr>Courier</vt:lpstr>
      <vt:lpstr>xPatterns General Use</vt:lpstr>
      <vt:lpstr>Natural language understanding AT SCALE WITH SPACY AND SPARK NLP</vt:lpstr>
      <vt:lpstr>PowerPoint Presentation</vt:lpstr>
      <vt:lpstr>Our agenda in 5 notebooks</vt:lpstr>
      <vt:lpstr>The first rule of nlP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agenda in 5 notebooks</vt:lpstr>
      <vt:lpstr>NLP libraries</vt:lpstr>
      <vt:lpstr>spacy</vt:lpstr>
      <vt:lpstr>Spacy 2.0 Improvements</vt:lpstr>
      <vt:lpstr>Our agenda in 5 notebooks</vt:lpstr>
      <vt:lpstr>The process of building nlp solutions</vt:lpstr>
      <vt:lpstr>ML &amp; NLP: Common misconceptions</vt:lpstr>
      <vt:lpstr>Our agenda in 5 notebooks</vt:lpstr>
      <vt:lpstr>Introducing spark nlp</vt:lpstr>
      <vt:lpstr>The performance bottleneck</vt:lpstr>
      <vt:lpstr>Reuse: out of the box functionality</vt:lpstr>
      <vt:lpstr>Benchmark: training</vt:lpstr>
      <vt:lpstr>Benchmark: PREDICTION</vt:lpstr>
      <vt:lpstr>Benchmark: SCALING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David Talby</dc:creator>
  <cp:lastModifiedBy>John Snow Labs</cp:lastModifiedBy>
  <cp:revision>565</cp:revision>
  <dcterms:created xsi:type="dcterms:W3CDTF">2010-04-12T23:12:02Z</dcterms:created>
  <dcterms:modified xsi:type="dcterms:W3CDTF">2018-02-26T01:06:14Z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0x010100E1358149B4A1404582151C437CB63887</vt:lpwstr>
  </property>
</Properties>
</file>